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92" r:id="rId2"/>
    <p:sldId id="2145706429" r:id="rId3"/>
    <p:sldId id="2145706474" r:id="rId4"/>
    <p:sldId id="2145706446" r:id="rId5"/>
    <p:sldId id="2145706447" r:id="rId6"/>
    <p:sldId id="257" r:id="rId7"/>
    <p:sldId id="258" r:id="rId8"/>
    <p:sldId id="2145706469" r:id="rId9"/>
    <p:sldId id="2145706470" r:id="rId10"/>
    <p:sldId id="2145706473" r:id="rId11"/>
    <p:sldId id="2145706501" r:id="rId12"/>
    <p:sldId id="2145706502" r:id="rId13"/>
    <p:sldId id="2145706503" r:id="rId14"/>
    <p:sldId id="2145706508" r:id="rId15"/>
    <p:sldId id="2145706504" r:id="rId16"/>
    <p:sldId id="2145706505" r:id="rId17"/>
    <p:sldId id="2145706507" r:id="rId18"/>
    <p:sldId id="967" r:id="rId19"/>
    <p:sldId id="968" r:id="rId20"/>
    <p:sldId id="2145706497" r:id="rId21"/>
    <p:sldId id="2145706500" r:id="rId22"/>
    <p:sldId id="263" r:id="rId23"/>
    <p:sldId id="259" r:id="rId24"/>
    <p:sldId id="260" r:id="rId25"/>
    <p:sldId id="264" r:id="rId26"/>
    <p:sldId id="266" r:id="rId27"/>
    <p:sldId id="265" r:id="rId28"/>
    <p:sldId id="267" r:id="rId29"/>
    <p:sldId id="268" r:id="rId30"/>
    <p:sldId id="269" r:id="rId31"/>
    <p:sldId id="270" r:id="rId32"/>
    <p:sldId id="271" r:id="rId33"/>
    <p:sldId id="272" r:id="rId34"/>
    <p:sldId id="273" r:id="rId35"/>
    <p:sldId id="261" r:id="rId36"/>
    <p:sldId id="262" r:id="rId37"/>
    <p:sldId id="274" r:id="rId38"/>
    <p:sldId id="275" r:id="rId39"/>
    <p:sldId id="276" r:id="rId40"/>
    <p:sldId id="277" r:id="rId41"/>
    <p:sldId id="278" r:id="rId42"/>
    <p:sldId id="279" r:id="rId43"/>
    <p:sldId id="280" r:id="rId44"/>
    <p:sldId id="2145706475" r:id="rId45"/>
    <p:sldId id="2145706476" r:id="rId46"/>
    <p:sldId id="2145706477" r:id="rId47"/>
    <p:sldId id="2145706478" r:id="rId48"/>
    <p:sldId id="214570647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F0824-BA54-457F-A14F-EDEA9E55F471}" v="49" dt="2025-03-18T16:12:09.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9" d="100"/>
          <a:sy n="79" d="100"/>
        </p:scale>
        <p:origin x="12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1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E71F-28A1-478F-B961-015C384A2062}"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D36C634-33F7-49D1-884C-03D2DAC4B162}">
      <dgm:prSet/>
      <dgm:spPr/>
      <dgm:t>
        <a:bodyPr/>
        <a:lstStyle/>
        <a:p>
          <a:pPr>
            <a:lnSpc>
              <a:spcPct val="100000"/>
            </a:lnSpc>
            <a:defRPr b="1"/>
          </a:pPr>
          <a:r>
            <a:rPr lang="en-GB"/>
            <a:t>Acute</a:t>
          </a:r>
          <a:endParaRPr lang="en-US"/>
        </a:p>
      </dgm:t>
    </dgm:pt>
    <dgm:pt modelId="{9B7A565C-31EA-4213-B0AA-17DFEE91006B}" type="parTrans" cxnId="{3615A5C5-4703-4E68-9250-FA2D580AADBD}">
      <dgm:prSet/>
      <dgm:spPr/>
      <dgm:t>
        <a:bodyPr/>
        <a:lstStyle/>
        <a:p>
          <a:endParaRPr lang="en-US"/>
        </a:p>
      </dgm:t>
    </dgm:pt>
    <dgm:pt modelId="{7FC1DB78-91F3-429F-8057-D1F89F7B0460}" type="sibTrans" cxnId="{3615A5C5-4703-4E68-9250-FA2D580AADBD}">
      <dgm:prSet/>
      <dgm:spPr/>
      <dgm:t>
        <a:bodyPr/>
        <a:lstStyle/>
        <a:p>
          <a:endParaRPr lang="en-US"/>
        </a:p>
      </dgm:t>
    </dgm:pt>
    <dgm:pt modelId="{C1A1082C-80B9-43AF-A42E-88C68D6FD1E7}">
      <dgm:prSet/>
      <dgm:spPr/>
      <dgm:t>
        <a:bodyPr/>
        <a:lstStyle/>
        <a:p>
          <a:pPr>
            <a:lnSpc>
              <a:spcPct val="100000"/>
            </a:lnSpc>
          </a:pPr>
          <a:r>
            <a:rPr lang="en-GB" dirty="0"/>
            <a:t>Wheeze</a:t>
          </a:r>
        </a:p>
      </dgm:t>
    </dgm:pt>
    <dgm:pt modelId="{4C48A7D8-063B-4125-B014-3158E3F99EB9}" type="parTrans" cxnId="{865A8B65-5EE8-41F8-BDD2-BCD3350CFF35}">
      <dgm:prSet/>
      <dgm:spPr/>
      <dgm:t>
        <a:bodyPr/>
        <a:lstStyle/>
        <a:p>
          <a:endParaRPr lang="en-US"/>
        </a:p>
      </dgm:t>
    </dgm:pt>
    <dgm:pt modelId="{840C66F1-9554-4885-AE6F-AF2F63AC6773}" type="sibTrans" cxnId="{865A8B65-5EE8-41F8-BDD2-BCD3350CFF35}">
      <dgm:prSet/>
      <dgm:spPr/>
      <dgm:t>
        <a:bodyPr/>
        <a:lstStyle/>
        <a:p>
          <a:endParaRPr lang="en-US"/>
        </a:p>
      </dgm:t>
    </dgm:pt>
    <dgm:pt modelId="{BDE4BCE5-39B4-45E8-8B81-B727C9D3486A}">
      <dgm:prSet/>
      <dgm:spPr/>
      <dgm:t>
        <a:bodyPr/>
        <a:lstStyle/>
        <a:p>
          <a:pPr>
            <a:lnSpc>
              <a:spcPct val="100000"/>
            </a:lnSpc>
          </a:pPr>
          <a:r>
            <a:rPr lang="en-GB" dirty="0"/>
            <a:t>Diarrhoea and Vomiting</a:t>
          </a:r>
          <a:endParaRPr lang="en-US" dirty="0"/>
        </a:p>
      </dgm:t>
    </dgm:pt>
    <dgm:pt modelId="{149F3825-A4EE-4F12-A5BC-10C76F841CC0}" type="parTrans" cxnId="{5A3C8720-DD34-4A84-9AB5-6321F11086BE}">
      <dgm:prSet/>
      <dgm:spPr/>
      <dgm:t>
        <a:bodyPr/>
        <a:lstStyle/>
        <a:p>
          <a:endParaRPr lang="en-US"/>
        </a:p>
      </dgm:t>
    </dgm:pt>
    <dgm:pt modelId="{F64BA4D1-B166-42C4-B466-61F06597992A}" type="sibTrans" cxnId="{5A3C8720-DD34-4A84-9AB5-6321F11086BE}">
      <dgm:prSet/>
      <dgm:spPr/>
      <dgm:t>
        <a:bodyPr/>
        <a:lstStyle/>
        <a:p>
          <a:endParaRPr lang="en-US"/>
        </a:p>
      </dgm:t>
    </dgm:pt>
    <dgm:pt modelId="{E3E4844D-3D44-4AF5-83F2-621B47CB65E1}">
      <dgm:prSet/>
      <dgm:spPr/>
      <dgm:t>
        <a:bodyPr/>
        <a:lstStyle/>
        <a:p>
          <a:pPr>
            <a:lnSpc>
              <a:spcPct val="100000"/>
            </a:lnSpc>
            <a:defRPr b="1"/>
          </a:pPr>
          <a:r>
            <a:rPr lang="en-GB"/>
            <a:t>Chronic</a:t>
          </a:r>
          <a:endParaRPr lang="en-US"/>
        </a:p>
      </dgm:t>
    </dgm:pt>
    <dgm:pt modelId="{B5620A10-1E6B-4A3C-BCE4-753B2364F2AA}" type="parTrans" cxnId="{9B7DE22C-DCFF-4A0F-A4B9-5B17801BFE19}">
      <dgm:prSet/>
      <dgm:spPr/>
      <dgm:t>
        <a:bodyPr/>
        <a:lstStyle/>
        <a:p>
          <a:endParaRPr lang="en-US"/>
        </a:p>
      </dgm:t>
    </dgm:pt>
    <dgm:pt modelId="{10A9904E-8E98-40BD-BCB1-BBD2EF865145}" type="sibTrans" cxnId="{9B7DE22C-DCFF-4A0F-A4B9-5B17801BFE19}">
      <dgm:prSet/>
      <dgm:spPr/>
      <dgm:t>
        <a:bodyPr/>
        <a:lstStyle/>
        <a:p>
          <a:endParaRPr lang="en-US"/>
        </a:p>
      </dgm:t>
    </dgm:pt>
    <dgm:pt modelId="{22D518B9-8A77-4D2B-962D-F5FB704D2ED4}">
      <dgm:prSet/>
      <dgm:spPr/>
      <dgm:t>
        <a:bodyPr/>
        <a:lstStyle/>
        <a:p>
          <a:pPr>
            <a:lnSpc>
              <a:spcPct val="100000"/>
            </a:lnSpc>
          </a:pPr>
          <a:r>
            <a:rPr lang="en-GB" dirty="0"/>
            <a:t>Cough and Wheeze</a:t>
          </a:r>
        </a:p>
        <a:p>
          <a:pPr>
            <a:lnSpc>
              <a:spcPct val="100000"/>
            </a:lnSpc>
          </a:pPr>
          <a:r>
            <a:rPr lang="en-GB" dirty="0"/>
            <a:t>Lymphadenopathy</a:t>
          </a:r>
          <a:endParaRPr lang="en-US" dirty="0"/>
        </a:p>
      </dgm:t>
    </dgm:pt>
    <dgm:pt modelId="{A04820A5-BB73-4CB4-8BFB-150003B7AB06}" type="parTrans" cxnId="{E84920D1-8769-4E21-B3AE-9D8E398984EF}">
      <dgm:prSet/>
      <dgm:spPr/>
      <dgm:t>
        <a:bodyPr/>
        <a:lstStyle/>
        <a:p>
          <a:endParaRPr lang="en-US"/>
        </a:p>
      </dgm:t>
    </dgm:pt>
    <dgm:pt modelId="{BF5B3A81-8E34-4730-8A24-63704482B5C8}" type="sibTrans" cxnId="{E84920D1-8769-4E21-B3AE-9D8E398984EF}">
      <dgm:prSet/>
      <dgm:spPr/>
      <dgm:t>
        <a:bodyPr/>
        <a:lstStyle/>
        <a:p>
          <a:endParaRPr lang="en-US"/>
        </a:p>
      </dgm:t>
    </dgm:pt>
    <dgm:pt modelId="{F25DA56A-44BC-4BDA-A423-6EAC13A51F3F}">
      <dgm:prSet/>
      <dgm:spPr/>
      <dgm:t>
        <a:bodyPr/>
        <a:lstStyle/>
        <a:p>
          <a:pPr>
            <a:lnSpc>
              <a:spcPct val="100000"/>
            </a:lnSpc>
          </a:pPr>
          <a:r>
            <a:rPr lang="en-GB"/>
            <a:t>Abdominal Pain </a:t>
          </a:r>
          <a:endParaRPr lang="en-US"/>
        </a:p>
      </dgm:t>
    </dgm:pt>
    <dgm:pt modelId="{3CA55DA2-1AF5-4BC8-BEF0-4373BC3931B4}" type="parTrans" cxnId="{F9AF605E-6364-4283-B7E3-09C9AB6AFD74}">
      <dgm:prSet/>
      <dgm:spPr/>
      <dgm:t>
        <a:bodyPr/>
        <a:lstStyle/>
        <a:p>
          <a:endParaRPr lang="en-US"/>
        </a:p>
      </dgm:t>
    </dgm:pt>
    <dgm:pt modelId="{76113AE2-3EF9-47EB-BA81-2FD8DA42767E}" type="sibTrans" cxnId="{F9AF605E-6364-4283-B7E3-09C9AB6AFD74}">
      <dgm:prSet/>
      <dgm:spPr/>
      <dgm:t>
        <a:bodyPr/>
        <a:lstStyle/>
        <a:p>
          <a:endParaRPr lang="en-US"/>
        </a:p>
      </dgm:t>
    </dgm:pt>
    <dgm:pt modelId="{7901E202-0698-4846-ABFF-A3D90C5AD385}">
      <dgm:prSet/>
      <dgm:spPr/>
      <dgm:t>
        <a:bodyPr/>
        <a:lstStyle/>
        <a:p>
          <a:pPr>
            <a:lnSpc>
              <a:spcPct val="100000"/>
            </a:lnSpc>
          </a:pPr>
          <a:r>
            <a:rPr lang="en-GB"/>
            <a:t>Constipation </a:t>
          </a:r>
          <a:endParaRPr lang="en-US"/>
        </a:p>
      </dgm:t>
    </dgm:pt>
    <dgm:pt modelId="{67555B89-499F-4308-BDB2-80F36CEB84D6}" type="parTrans" cxnId="{E3476085-858A-4A2A-974F-A35E20111D47}">
      <dgm:prSet/>
      <dgm:spPr/>
      <dgm:t>
        <a:bodyPr/>
        <a:lstStyle/>
        <a:p>
          <a:endParaRPr lang="en-US"/>
        </a:p>
      </dgm:t>
    </dgm:pt>
    <dgm:pt modelId="{9A1C1E12-1FF7-473C-B6D5-AA111BD0EE2C}" type="sibTrans" cxnId="{E3476085-858A-4A2A-974F-A35E20111D47}">
      <dgm:prSet/>
      <dgm:spPr/>
      <dgm:t>
        <a:bodyPr/>
        <a:lstStyle/>
        <a:p>
          <a:endParaRPr lang="en-US"/>
        </a:p>
      </dgm:t>
    </dgm:pt>
    <dgm:pt modelId="{9EDEB65D-7EB5-4D9B-9B43-8F9BED2591EA}">
      <dgm:prSet/>
      <dgm:spPr/>
      <dgm:t>
        <a:bodyPr/>
        <a:lstStyle/>
        <a:p>
          <a:pPr>
            <a:lnSpc>
              <a:spcPct val="100000"/>
            </a:lnSpc>
          </a:pPr>
          <a:r>
            <a:rPr lang="en-GB"/>
            <a:t>UTI</a:t>
          </a:r>
          <a:endParaRPr lang="en-US"/>
        </a:p>
      </dgm:t>
    </dgm:pt>
    <dgm:pt modelId="{59D02816-7557-4DFA-9A23-51B87AFCCCE9}" type="parTrans" cxnId="{1C43CB97-696D-4529-BB60-6869C7DD9454}">
      <dgm:prSet/>
      <dgm:spPr/>
      <dgm:t>
        <a:bodyPr/>
        <a:lstStyle/>
        <a:p>
          <a:endParaRPr lang="en-US"/>
        </a:p>
      </dgm:t>
    </dgm:pt>
    <dgm:pt modelId="{2E32C2C1-7466-4C3C-BDB7-8C5CF276191E}" type="sibTrans" cxnId="{1C43CB97-696D-4529-BB60-6869C7DD9454}">
      <dgm:prSet/>
      <dgm:spPr/>
      <dgm:t>
        <a:bodyPr/>
        <a:lstStyle/>
        <a:p>
          <a:endParaRPr lang="en-US"/>
        </a:p>
      </dgm:t>
    </dgm:pt>
    <dgm:pt modelId="{8E499AA5-F31C-41DE-8837-D0ACD28DA5FF}">
      <dgm:prSet/>
      <dgm:spPr/>
      <dgm:t>
        <a:bodyPr/>
        <a:lstStyle/>
        <a:p>
          <a:pPr>
            <a:lnSpc>
              <a:spcPct val="100000"/>
            </a:lnSpc>
          </a:pPr>
          <a:r>
            <a:rPr lang="en-GB"/>
            <a:t>Sleep</a:t>
          </a:r>
          <a:endParaRPr lang="en-US"/>
        </a:p>
      </dgm:t>
    </dgm:pt>
    <dgm:pt modelId="{8B7BFFD5-C153-47DF-8CB6-90AC03630C6C}" type="parTrans" cxnId="{FA9B77D1-FE28-4B58-B3F7-5DC9643238F3}">
      <dgm:prSet/>
      <dgm:spPr/>
      <dgm:t>
        <a:bodyPr/>
        <a:lstStyle/>
        <a:p>
          <a:endParaRPr lang="en-US"/>
        </a:p>
      </dgm:t>
    </dgm:pt>
    <dgm:pt modelId="{28AB569F-D5C9-4A01-A5B6-C24FF62D1BB8}" type="sibTrans" cxnId="{FA9B77D1-FE28-4B58-B3F7-5DC9643238F3}">
      <dgm:prSet/>
      <dgm:spPr/>
      <dgm:t>
        <a:bodyPr/>
        <a:lstStyle/>
        <a:p>
          <a:endParaRPr lang="en-US"/>
        </a:p>
      </dgm:t>
    </dgm:pt>
    <dgm:pt modelId="{A78E2F3D-0A4E-4690-91B4-F411414852DF}" type="pres">
      <dgm:prSet presAssocID="{D4DDE71F-28A1-478F-B961-015C384A2062}" presName="root" presStyleCnt="0">
        <dgm:presLayoutVars>
          <dgm:dir/>
          <dgm:resizeHandles val="exact"/>
        </dgm:presLayoutVars>
      </dgm:prSet>
      <dgm:spPr/>
    </dgm:pt>
    <dgm:pt modelId="{CEE9C876-3938-47A5-A4BC-1BCA78201D8F}" type="pres">
      <dgm:prSet presAssocID="{DD36C634-33F7-49D1-884C-03D2DAC4B162}" presName="compNode" presStyleCnt="0"/>
      <dgm:spPr/>
    </dgm:pt>
    <dgm:pt modelId="{04393807-5959-4CF0-8657-153E75A1A5EB}" type="pres">
      <dgm:prSet presAssocID="{DD36C634-33F7-49D1-884C-03D2DAC4B16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A612E264-2F1E-4B9C-A358-3C6B55AA6053}" type="pres">
      <dgm:prSet presAssocID="{DD36C634-33F7-49D1-884C-03D2DAC4B162}" presName="iconSpace" presStyleCnt="0"/>
      <dgm:spPr/>
    </dgm:pt>
    <dgm:pt modelId="{430BE3C9-4EF0-4CD9-820C-6CE6615F7766}" type="pres">
      <dgm:prSet presAssocID="{DD36C634-33F7-49D1-884C-03D2DAC4B162}" presName="parTx" presStyleLbl="revTx" presStyleIdx="0" presStyleCnt="4">
        <dgm:presLayoutVars>
          <dgm:chMax val="0"/>
          <dgm:chPref val="0"/>
        </dgm:presLayoutVars>
      </dgm:prSet>
      <dgm:spPr/>
    </dgm:pt>
    <dgm:pt modelId="{1897796B-5ADF-4E9E-9DDD-BF621709C28D}" type="pres">
      <dgm:prSet presAssocID="{DD36C634-33F7-49D1-884C-03D2DAC4B162}" presName="txSpace" presStyleCnt="0"/>
      <dgm:spPr/>
    </dgm:pt>
    <dgm:pt modelId="{62C58279-1257-4E47-BD2A-DCD6A1820EC1}" type="pres">
      <dgm:prSet presAssocID="{DD36C634-33F7-49D1-884C-03D2DAC4B162}" presName="desTx" presStyleLbl="revTx" presStyleIdx="1" presStyleCnt="4">
        <dgm:presLayoutVars/>
      </dgm:prSet>
      <dgm:spPr/>
    </dgm:pt>
    <dgm:pt modelId="{17229CAD-51FC-4703-AEB7-453DA72E9908}" type="pres">
      <dgm:prSet presAssocID="{7FC1DB78-91F3-429F-8057-D1F89F7B0460}" presName="sibTrans" presStyleCnt="0"/>
      <dgm:spPr/>
    </dgm:pt>
    <dgm:pt modelId="{A49F8C52-01CB-418D-B506-CCEF1AB7822E}" type="pres">
      <dgm:prSet presAssocID="{E3E4844D-3D44-4AF5-83F2-621B47CB65E1}" presName="compNode" presStyleCnt="0"/>
      <dgm:spPr/>
    </dgm:pt>
    <dgm:pt modelId="{BA078583-8E1A-45EB-8928-A9B164486AD8}" type="pres">
      <dgm:prSet presAssocID="{E3E4844D-3D44-4AF5-83F2-621B47CB65E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867AAE4-7B5B-4DF6-8D06-D9AE0F6416F6}" type="pres">
      <dgm:prSet presAssocID="{E3E4844D-3D44-4AF5-83F2-621B47CB65E1}" presName="iconSpace" presStyleCnt="0"/>
      <dgm:spPr/>
    </dgm:pt>
    <dgm:pt modelId="{35ABA1DB-2EA6-4912-9D7F-9275BA47094B}" type="pres">
      <dgm:prSet presAssocID="{E3E4844D-3D44-4AF5-83F2-621B47CB65E1}" presName="parTx" presStyleLbl="revTx" presStyleIdx="2" presStyleCnt="4">
        <dgm:presLayoutVars>
          <dgm:chMax val="0"/>
          <dgm:chPref val="0"/>
        </dgm:presLayoutVars>
      </dgm:prSet>
      <dgm:spPr/>
    </dgm:pt>
    <dgm:pt modelId="{52A7300E-1628-4FDE-B094-2E708E17B086}" type="pres">
      <dgm:prSet presAssocID="{E3E4844D-3D44-4AF5-83F2-621B47CB65E1}" presName="txSpace" presStyleCnt="0"/>
      <dgm:spPr/>
    </dgm:pt>
    <dgm:pt modelId="{5B740BD8-6C1A-40E4-BB1D-3F0F48C888B3}" type="pres">
      <dgm:prSet presAssocID="{E3E4844D-3D44-4AF5-83F2-621B47CB65E1}" presName="desTx" presStyleLbl="revTx" presStyleIdx="3" presStyleCnt="4">
        <dgm:presLayoutVars/>
      </dgm:prSet>
      <dgm:spPr/>
    </dgm:pt>
  </dgm:ptLst>
  <dgm:cxnLst>
    <dgm:cxn modelId="{D84F961B-7949-4BF3-94CB-80E68A33848C}" type="presOf" srcId="{F25DA56A-44BC-4BDA-A423-6EAC13A51F3F}" destId="{5B740BD8-6C1A-40E4-BB1D-3F0F48C888B3}" srcOrd="0" destOrd="1" presId="urn:microsoft.com/office/officeart/2018/5/layout/CenteredIconLabelDescriptionList"/>
    <dgm:cxn modelId="{5A3C8720-DD34-4A84-9AB5-6321F11086BE}" srcId="{DD36C634-33F7-49D1-884C-03D2DAC4B162}" destId="{BDE4BCE5-39B4-45E8-8B81-B727C9D3486A}" srcOrd="1" destOrd="0" parTransId="{149F3825-A4EE-4F12-A5BC-10C76F841CC0}" sibTransId="{F64BA4D1-B166-42C4-B466-61F06597992A}"/>
    <dgm:cxn modelId="{7C915E24-10A1-4769-839C-6AFDC4E044EA}" type="presOf" srcId="{D4DDE71F-28A1-478F-B961-015C384A2062}" destId="{A78E2F3D-0A4E-4690-91B4-F411414852DF}" srcOrd="0" destOrd="0" presId="urn:microsoft.com/office/officeart/2018/5/layout/CenteredIconLabelDescriptionList"/>
    <dgm:cxn modelId="{9B7DE22C-DCFF-4A0F-A4B9-5B17801BFE19}" srcId="{D4DDE71F-28A1-478F-B961-015C384A2062}" destId="{E3E4844D-3D44-4AF5-83F2-621B47CB65E1}" srcOrd="1" destOrd="0" parTransId="{B5620A10-1E6B-4A3C-BCE4-753B2364F2AA}" sibTransId="{10A9904E-8E98-40BD-BCB1-BBD2EF865145}"/>
    <dgm:cxn modelId="{09D19333-07E4-4D97-A486-28CC995B55BA}" type="presOf" srcId="{E3E4844D-3D44-4AF5-83F2-621B47CB65E1}" destId="{35ABA1DB-2EA6-4912-9D7F-9275BA47094B}" srcOrd="0" destOrd="0" presId="urn:microsoft.com/office/officeart/2018/5/layout/CenteredIconLabelDescriptionList"/>
    <dgm:cxn modelId="{F9AF605E-6364-4283-B7E3-09C9AB6AFD74}" srcId="{E3E4844D-3D44-4AF5-83F2-621B47CB65E1}" destId="{F25DA56A-44BC-4BDA-A423-6EAC13A51F3F}" srcOrd="1" destOrd="0" parTransId="{3CA55DA2-1AF5-4BC8-BEF0-4373BC3931B4}" sibTransId="{76113AE2-3EF9-47EB-BA81-2FD8DA42767E}"/>
    <dgm:cxn modelId="{865A8B65-5EE8-41F8-BDD2-BCD3350CFF35}" srcId="{DD36C634-33F7-49D1-884C-03D2DAC4B162}" destId="{C1A1082C-80B9-43AF-A42E-88C68D6FD1E7}" srcOrd="0" destOrd="0" parTransId="{4C48A7D8-063B-4125-B014-3158E3F99EB9}" sibTransId="{840C66F1-9554-4885-AE6F-AF2F63AC6773}"/>
    <dgm:cxn modelId="{8F8A9D66-CC85-4274-A5CC-68A1D292A5A3}" type="presOf" srcId="{9EDEB65D-7EB5-4D9B-9B43-8F9BED2591EA}" destId="{5B740BD8-6C1A-40E4-BB1D-3F0F48C888B3}" srcOrd="0" destOrd="3" presId="urn:microsoft.com/office/officeart/2018/5/layout/CenteredIconLabelDescriptionList"/>
    <dgm:cxn modelId="{5880B76B-C5DA-4DD1-9605-159DA3A58CB3}" type="presOf" srcId="{DD36C634-33F7-49D1-884C-03D2DAC4B162}" destId="{430BE3C9-4EF0-4CD9-820C-6CE6615F7766}" srcOrd="0" destOrd="0" presId="urn:microsoft.com/office/officeart/2018/5/layout/CenteredIconLabelDescriptionList"/>
    <dgm:cxn modelId="{E3476085-858A-4A2A-974F-A35E20111D47}" srcId="{E3E4844D-3D44-4AF5-83F2-621B47CB65E1}" destId="{7901E202-0698-4846-ABFF-A3D90C5AD385}" srcOrd="2" destOrd="0" parTransId="{67555B89-499F-4308-BDB2-80F36CEB84D6}" sibTransId="{9A1C1E12-1FF7-473C-B6D5-AA111BD0EE2C}"/>
    <dgm:cxn modelId="{1C43CB97-696D-4529-BB60-6869C7DD9454}" srcId="{E3E4844D-3D44-4AF5-83F2-621B47CB65E1}" destId="{9EDEB65D-7EB5-4D9B-9B43-8F9BED2591EA}" srcOrd="3" destOrd="0" parTransId="{59D02816-7557-4DFA-9A23-51B87AFCCCE9}" sibTransId="{2E32C2C1-7466-4C3C-BDB7-8C5CF276191E}"/>
    <dgm:cxn modelId="{24152AA9-AFAA-425E-820F-DE5F02235C6E}" type="presOf" srcId="{C1A1082C-80B9-43AF-A42E-88C68D6FD1E7}" destId="{62C58279-1257-4E47-BD2A-DCD6A1820EC1}" srcOrd="0" destOrd="0" presId="urn:microsoft.com/office/officeart/2018/5/layout/CenteredIconLabelDescriptionList"/>
    <dgm:cxn modelId="{FA0E79AD-BBC2-4836-9638-D1C58B99E421}" type="presOf" srcId="{22D518B9-8A77-4D2B-962D-F5FB704D2ED4}" destId="{5B740BD8-6C1A-40E4-BB1D-3F0F48C888B3}" srcOrd="0" destOrd="0" presId="urn:microsoft.com/office/officeart/2018/5/layout/CenteredIconLabelDescriptionList"/>
    <dgm:cxn modelId="{1241ACBA-2DD1-4E62-BC8C-BEEBE734B9F1}" type="presOf" srcId="{7901E202-0698-4846-ABFF-A3D90C5AD385}" destId="{5B740BD8-6C1A-40E4-BB1D-3F0F48C888B3}" srcOrd="0" destOrd="2" presId="urn:microsoft.com/office/officeart/2018/5/layout/CenteredIconLabelDescriptionList"/>
    <dgm:cxn modelId="{4F64EDBD-F1A7-4932-90D0-384CFFBDAEBC}" type="presOf" srcId="{8E499AA5-F31C-41DE-8837-D0ACD28DA5FF}" destId="{5B740BD8-6C1A-40E4-BB1D-3F0F48C888B3}" srcOrd="0" destOrd="4" presId="urn:microsoft.com/office/officeart/2018/5/layout/CenteredIconLabelDescriptionList"/>
    <dgm:cxn modelId="{1CCD8FC5-B268-4296-B9DD-48C54ED781BF}" type="presOf" srcId="{BDE4BCE5-39B4-45E8-8B81-B727C9D3486A}" destId="{62C58279-1257-4E47-BD2A-DCD6A1820EC1}" srcOrd="0" destOrd="1" presId="urn:microsoft.com/office/officeart/2018/5/layout/CenteredIconLabelDescriptionList"/>
    <dgm:cxn modelId="{3615A5C5-4703-4E68-9250-FA2D580AADBD}" srcId="{D4DDE71F-28A1-478F-B961-015C384A2062}" destId="{DD36C634-33F7-49D1-884C-03D2DAC4B162}" srcOrd="0" destOrd="0" parTransId="{9B7A565C-31EA-4213-B0AA-17DFEE91006B}" sibTransId="{7FC1DB78-91F3-429F-8057-D1F89F7B0460}"/>
    <dgm:cxn modelId="{E84920D1-8769-4E21-B3AE-9D8E398984EF}" srcId="{E3E4844D-3D44-4AF5-83F2-621B47CB65E1}" destId="{22D518B9-8A77-4D2B-962D-F5FB704D2ED4}" srcOrd="0" destOrd="0" parTransId="{A04820A5-BB73-4CB4-8BFB-150003B7AB06}" sibTransId="{BF5B3A81-8E34-4730-8A24-63704482B5C8}"/>
    <dgm:cxn modelId="{FA9B77D1-FE28-4B58-B3F7-5DC9643238F3}" srcId="{E3E4844D-3D44-4AF5-83F2-621B47CB65E1}" destId="{8E499AA5-F31C-41DE-8837-D0ACD28DA5FF}" srcOrd="4" destOrd="0" parTransId="{8B7BFFD5-C153-47DF-8CB6-90AC03630C6C}" sibTransId="{28AB569F-D5C9-4A01-A5B6-C24FF62D1BB8}"/>
    <dgm:cxn modelId="{28521E27-0EFB-440A-A7EF-617100D75590}" type="presParOf" srcId="{A78E2F3D-0A4E-4690-91B4-F411414852DF}" destId="{CEE9C876-3938-47A5-A4BC-1BCA78201D8F}" srcOrd="0" destOrd="0" presId="urn:microsoft.com/office/officeart/2018/5/layout/CenteredIconLabelDescriptionList"/>
    <dgm:cxn modelId="{5FA90FBA-F40E-43A2-B396-52E605B4F527}" type="presParOf" srcId="{CEE9C876-3938-47A5-A4BC-1BCA78201D8F}" destId="{04393807-5959-4CF0-8657-153E75A1A5EB}" srcOrd="0" destOrd="0" presId="urn:microsoft.com/office/officeart/2018/5/layout/CenteredIconLabelDescriptionList"/>
    <dgm:cxn modelId="{5E1CFCAF-3C92-404A-ACBA-455A76C5DA35}" type="presParOf" srcId="{CEE9C876-3938-47A5-A4BC-1BCA78201D8F}" destId="{A612E264-2F1E-4B9C-A358-3C6B55AA6053}" srcOrd="1" destOrd="0" presId="urn:microsoft.com/office/officeart/2018/5/layout/CenteredIconLabelDescriptionList"/>
    <dgm:cxn modelId="{AFFE310B-8EF2-479C-A9D2-34C04F68726E}" type="presParOf" srcId="{CEE9C876-3938-47A5-A4BC-1BCA78201D8F}" destId="{430BE3C9-4EF0-4CD9-820C-6CE6615F7766}" srcOrd="2" destOrd="0" presId="urn:microsoft.com/office/officeart/2018/5/layout/CenteredIconLabelDescriptionList"/>
    <dgm:cxn modelId="{F93002EC-DAD5-4E5C-983C-92021F2E3F64}" type="presParOf" srcId="{CEE9C876-3938-47A5-A4BC-1BCA78201D8F}" destId="{1897796B-5ADF-4E9E-9DDD-BF621709C28D}" srcOrd="3" destOrd="0" presId="urn:microsoft.com/office/officeart/2018/5/layout/CenteredIconLabelDescriptionList"/>
    <dgm:cxn modelId="{137BF47E-1912-46AE-85BC-8BDDA6A27466}" type="presParOf" srcId="{CEE9C876-3938-47A5-A4BC-1BCA78201D8F}" destId="{62C58279-1257-4E47-BD2A-DCD6A1820EC1}" srcOrd="4" destOrd="0" presId="urn:microsoft.com/office/officeart/2018/5/layout/CenteredIconLabelDescriptionList"/>
    <dgm:cxn modelId="{613C71F3-0CD8-4248-BEDB-CFD361738288}" type="presParOf" srcId="{A78E2F3D-0A4E-4690-91B4-F411414852DF}" destId="{17229CAD-51FC-4703-AEB7-453DA72E9908}" srcOrd="1" destOrd="0" presId="urn:microsoft.com/office/officeart/2018/5/layout/CenteredIconLabelDescriptionList"/>
    <dgm:cxn modelId="{410B0DE6-2CD0-4919-872E-1D286ADA2C0B}" type="presParOf" srcId="{A78E2F3D-0A4E-4690-91B4-F411414852DF}" destId="{A49F8C52-01CB-418D-B506-CCEF1AB7822E}" srcOrd="2" destOrd="0" presId="urn:microsoft.com/office/officeart/2018/5/layout/CenteredIconLabelDescriptionList"/>
    <dgm:cxn modelId="{0964B768-E824-4EF5-8AB9-E762C643A8E0}" type="presParOf" srcId="{A49F8C52-01CB-418D-B506-CCEF1AB7822E}" destId="{BA078583-8E1A-45EB-8928-A9B164486AD8}" srcOrd="0" destOrd="0" presId="urn:microsoft.com/office/officeart/2018/5/layout/CenteredIconLabelDescriptionList"/>
    <dgm:cxn modelId="{4C44DECF-2255-4D59-80EC-B25063B7827F}" type="presParOf" srcId="{A49F8C52-01CB-418D-B506-CCEF1AB7822E}" destId="{3867AAE4-7B5B-4DF6-8D06-D9AE0F6416F6}" srcOrd="1" destOrd="0" presId="urn:microsoft.com/office/officeart/2018/5/layout/CenteredIconLabelDescriptionList"/>
    <dgm:cxn modelId="{825A62EA-9FB1-4B49-A03A-ED08799EE653}" type="presParOf" srcId="{A49F8C52-01CB-418D-B506-CCEF1AB7822E}" destId="{35ABA1DB-2EA6-4912-9D7F-9275BA47094B}" srcOrd="2" destOrd="0" presId="urn:microsoft.com/office/officeart/2018/5/layout/CenteredIconLabelDescriptionList"/>
    <dgm:cxn modelId="{883F36CE-705A-45AD-B046-92570700BB07}" type="presParOf" srcId="{A49F8C52-01CB-418D-B506-CCEF1AB7822E}" destId="{52A7300E-1628-4FDE-B094-2E708E17B086}" srcOrd="3" destOrd="0" presId="urn:microsoft.com/office/officeart/2018/5/layout/CenteredIconLabelDescriptionList"/>
    <dgm:cxn modelId="{6D188FDB-1BAE-47D2-AAE2-F0A132D812BC}" type="presParOf" srcId="{A49F8C52-01CB-418D-B506-CCEF1AB7822E}" destId="{5B740BD8-6C1A-40E4-BB1D-3F0F48C888B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0D6903-1580-452D-BB16-BFFA65DB023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0043153-46F5-4933-91FB-76DA5CCA21FA}">
      <dgm:prSet/>
      <dgm:spPr/>
      <dgm:t>
        <a:bodyPr/>
        <a:lstStyle/>
        <a:p>
          <a:r>
            <a:rPr lang="en-GB"/>
            <a:t>weight loss</a:t>
          </a:r>
          <a:endParaRPr lang="en-US"/>
        </a:p>
      </dgm:t>
    </dgm:pt>
    <dgm:pt modelId="{DA78713F-F858-4FFC-9D73-6FB6B379CF4D}" type="parTrans" cxnId="{8CC76562-2510-42B0-A8CE-83C3BE526E28}">
      <dgm:prSet/>
      <dgm:spPr/>
      <dgm:t>
        <a:bodyPr/>
        <a:lstStyle/>
        <a:p>
          <a:endParaRPr lang="en-US"/>
        </a:p>
      </dgm:t>
    </dgm:pt>
    <dgm:pt modelId="{E40AFDA7-CCC2-4981-B1D1-AB2502C6AE72}" type="sibTrans" cxnId="{8CC76562-2510-42B0-A8CE-83C3BE526E28}">
      <dgm:prSet/>
      <dgm:spPr/>
      <dgm:t>
        <a:bodyPr/>
        <a:lstStyle/>
        <a:p>
          <a:endParaRPr lang="en-US"/>
        </a:p>
      </dgm:t>
    </dgm:pt>
    <dgm:pt modelId="{5B2262A5-671C-4DB5-A084-47F5ABC03A9E}">
      <dgm:prSet/>
      <dgm:spPr/>
      <dgm:t>
        <a:bodyPr/>
        <a:lstStyle/>
        <a:p>
          <a:r>
            <a:rPr lang="en-GB"/>
            <a:t>melaena or fresh blood in stools; </a:t>
          </a:r>
          <a:endParaRPr lang="en-US"/>
        </a:p>
      </dgm:t>
    </dgm:pt>
    <dgm:pt modelId="{73312314-C406-4C55-AE92-9615660D38DA}" type="parTrans" cxnId="{3EA26D1F-D358-47A1-927C-F11C475AB3E9}">
      <dgm:prSet/>
      <dgm:spPr/>
      <dgm:t>
        <a:bodyPr/>
        <a:lstStyle/>
        <a:p>
          <a:endParaRPr lang="en-US"/>
        </a:p>
      </dgm:t>
    </dgm:pt>
    <dgm:pt modelId="{1751CC4F-71C7-48C5-B2A1-F18E72F6765A}" type="sibTrans" cxnId="{3EA26D1F-D358-47A1-927C-F11C475AB3E9}">
      <dgm:prSet/>
      <dgm:spPr/>
      <dgm:t>
        <a:bodyPr/>
        <a:lstStyle/>
        <a:p>
          <a:endParaRPr lang="en-US"/>
        </a:p>
      </dgm:t>
    </dgm:pt>
    <dgm:pt modelId="{B8B73FEE-B6DF-424C-8DFA-EDEC9B51083A}">
      <dgm:prSet/>
      <dgm:spPr/>
      <dgm:t>
        <a:bodyPr/>
        <a:lstStyle/>
        <a:p>
          <a:r>
            <a:rPr lang="en-GB" dirty="0"/>
            <a:t>persistent diarrhoea</a:t>
          </a:r>
          <a:endParaRPr lang="en-US" dirty="0"/>
        </a:p>
      </dgm:t>
    </dgm:pt>
    <dgm:pt modelId="{47198F4B-D119-43EE-97CC-D46E4973B97C}" type="parTrans" cxnId="{CC5028E5-2C6B-43E6-A85C-591E030725BE}">
      <dgm:prSet/>
      <dgm:spPr/>
      <dgm:t>
        <a:bodyPr/>
        <a:lstStyle/>
        <a:p>
          <a:endParaRPr lang="en-US"/>
        </a:p>
      </dgm:t>
    </dgm:pt>
    <dgm:pt modelId="{FFAB7A33-F46B-4B1B-831C-129CFCBCF4C0}" type="sibTrans" cxnId="{CC5028E5-2C6B-43E6-A85C-591E030725BE}">
      <dgm:prSet/>
      <dgm:spPr/>
      <dgm:t>
        <a:bodyPr/>
        <a:lstStyle/>
        <a:p>
          <a:endParaRPr lang="en-US"/>
        </a:p>
      </dgm:t>
    </dgm:pt>
    <dgm:pt modelId="{1FB64379-3365-4491-AF01-E2A34DAB8CFE}">
      <dgm:prSet/>
      <dgm:spPr/>
      <dgm:t>
        <a:bodyPr/>
        <a:lstStyle/>
        <a:p>
          <a:r>
            <a:rPr lang="en-GB"/>
            <a:t>child is being woken from sleep by pain and/or by the need to open their bowels.</a:t>
          </a:r>
          <a:endParaRPr lang="en-US"/>
        </a:p>
      </dgm:t>
    </dgm:pt>
    <dgm:pt modelId="{6FB1D399-6F39-4E36-981F-0A162795C202}" type="parTrans" cxnId="{D4885B40-011F-4546-9103-872012A4828B}">
      <dgm:prSet/>
      <dgm:spPr/>
      <dgm:t>
        <a:bodyPr/>
        <a:lstStyle/>
        <a:p>
          <a:endParaRPr lang="en-US"/>
        </a:p>
      </dgm:t>
    </dgm:pt>
    <dgm:pt modelId="{8C3D6F5F-5E53-4233-9345-F118D188A556}" type="sibTrans" cxnId="{D4885B40-011F-4546-9103-872012A4828B}">
      <dgm:prSet/>
      <dgm:spPr/>
      <dgm:t>
        <a:bodyPr/>
        <a:lstStyle/>
        <a:p>
          <a:endParaRPr lang="en-US"/>
        </a:p>
      </dgm:t>
    </dgm:pt>
    <dgm:pt modelId="{41912232-6F02-4DE9-BF49-81CD8E20367D}" type="pres">
      <dgm:prSet presAssocID="{770D6903-1580-452D-BB16-BFFA65DB023B}" presName="vert0" presStyleCnt="0">
        <dgm:presLayoutVars>
          <dgm:dir/>
          <dgm:animOne val="branch"/>
          <dgm:animLvl val="lvl"/>
        </dgm:presLayoutVars>
      </dgm:prSet>
      <dgm:spPr/>
    </dgm:pt>
    <dgm:pt modelId="{DC0FFC9B-3DA9-43DF-991A-0B2F8018C4F0}" type="pres">
      <dgm:prSet presAssocID="{80043153-46F5-4933-91FB-76DA5CCA21FA}" presName="thickLine" presStyleLbl="alignNode1" presStyleIdx="0" presStyleCnt="4"/>
      <dgm:spPr/>
    </dgm:pt>
    <dgm:pt modelId="{60FFC3B8-3FEF-4BEE-849C-F29E8F4ACD11}" type="pres">
      <dgm:prSet presAssocID="{80043153-46F5-4933-91FB-76DA5CCA21FA}" presName="horz1" presStyleCnt="0"/>
      <dgm:spPr/>
    </dgm:pt>
    <dgm:pt modelId="{E20DDE28-69BB-4ABF-B7FB-1C8B6E956A1F}" type="pres">
      <dgm:prSet presAssocID="{80043153-46F5-4933-91FB-76DA5CCA21FA}" presName="tx1" presStyleLbl="revTx" presStyleIdx="0" presStyleCnt="4"/>
      <dgm:spPr/>
    </dgm:pt>
    <dgm:pt modelId="{E5082A02-17EC-4CFC-ADB5-50A9C71ECFB5}" type="pres">
      <dgm:prSet presAssocID="{80043153-46F5-4933-91FB-76DA5CCA21FA}" presName="vert1" presStyleCnt="0"/>
      <dgm:spPr/>
    </dgm:pt>
    <dgm:pt modelId="{E6D213B2-CF16-43B5-B8DC-1DBDDC5244DA}" type="pres">
      <dgm:prSet presAssocID="{5B2262A5-671C-4DB5-A084-47F5ABC03A9E}" presName="thickLine" presStyleLbl="alignNode1" presStyleIdx="1" presStyleCnt="4"/>
      <dgm:spPr/>
    </dgm:pt>
    <dgm:pt modelId="{9C97A689-2386-402A-A49C-C3DA13392A43}" type="pres">
      <dgm:prSet presAssocID="{5B2262A5-671C-4DB5-A084-47F5ABC03A9E}" presName="horz1" presStyleCnt="0"/>
      <dgm:spPr/>
    </dgm:pt>
    <dgm:pt modelId="{B62DD79B-8C73-46C9-B0F1-F34A82C1742F}" type="pres">
      <dgm:prSet presAssocID="{5B2262A5-671C-4DB5-A084-47F5ABC03A9E}" presName="tx1" presStyleLbl="revTx" presStyleIdx="1" presStyleCnt="4"/>
      <dgm:spPr/>
    </dgm:pt>
    <dgm:pt modelId="{104B09D5-DCB8-4EDA-B6DB-70B9C2D210FD}" type="pres">
      <dgm:prSet presAssocID="{5B2262A5-671C-4DB5-A084-47F5ABC03A9E}" presName="vert1" presStyleCnt="0"/>
      <dgm:spPr/>
    </dgm:pt>
    <dgm:pt modelId="{DB7EB115-8825-47FE-AFFC-E5B44F3AB76B}" type="pres">
      <dgm:prSet presAssocID="{B8B73FEE-B6DF-424C-8DFA-EDEC9B51083A}" presName="thickLine" presStyleLbl="alignNode1" presStyleIdx="2" presStyleCnt="4"/>
      <dgm:spPr/>
    </dgm:pt>
    <dgm:pt modelId="{B752DF8F-F833-4519-9E30-50B72ECCCC8B}" type="pres">
      <dgm:prSet presAssocID="{B8B73FEE-B6DF-424C-8DFA-EDEC9B51083A}" presName="horz1" presStyleCnt="0"/>
      <dgm:spPr/>
    </dgm:pt>
    <dgm:pt modelId="{31A30B32-8A29-4B0C-AB77-BF44C465DEDF}" type="pres">
      <dgm:prSet presAssocID="{B8B73FEE-B6DF-424C-8DFA-EDEC9B51083A}" presName="tx1" presStyleLbl="revTx" presStyleIdx="2" presStyleCnt="4"/>
      <dgm:spPr/>
    </dgm:pt>
    <dgm:pt modelId="{7EEE6B01-EF7E-4F69-843F-D685929DEF9A}" type="pres">
      <dgm:prSet presAssocID="{B8B73FEE-B6DF-424C-8DFA-EDEC9B51083A}" presName="vert1" presStyleCnt="0"/>
      <dgm:spPr/>
    </dgm:pt>
    <dgm:pt modelId="{26870E2F-B8DB-4353-8CD5-852A1D431637}" type="pres">
      <dgm:prSet presAssocID="{1FB64379-3365-4491-AF01-E2A34DAB8CFE}" presName="thickLine" presStyleLbl="alignNode1" presStyleIdx="3" presStyleCnt="4"/>
      <dgm:spPr/>
    </dgm:pt>
    <dgm:pt modelId="{E3FE9C28-A3A5-448D-83EE-1BBF176ED7A7}" type="pres">
      <dgm:prSet presAssocID="{1FB64379-3365-4491-AF01-E2A34DAB8CFE}" presName="horz1" presStyleCnt="0"/>
      <dgm:spPr/>
    </dgm:pt>
    <dgm:pt modelId="{A64281FB-E999-44C3-8D06-8054A1747D42}" type="pres">
      <dgm:prSet presAssocID="{1FB64379-3365-4491-AF01-E2A34DAB8CFE}" presName="tx1" presStyleLbl="revTx" presStyleIdx="3" presStyleCnt="4"/>
      <dgm:spPr/>
    </dgm:pt>
    <dgm:pt modelId="{3EB7BAE2-D16F-427F-90BC-7069ABC3B1C0}" type="pres">
      <dgm:prSet presAssocID="{1FB64379-3365-4491-AF01-E2A34DAB8CFE}" presName="vert1" presStyleCnt="0"/>
      <dgm:spPr/>
    </dgm:pt>
  </dgm:ptLst>
  <dgm:cxnLst>
    <dgm:cxn modelId="{587F8B19-63C5-4B55-A537-CADC9BA20A09}" type="presOf" srcId="{80043153-46F5-4933-91FB-76DA5CCA21FA}" destId="{E20DDE28-69BB-4ABF-B7FB-1C8B6E956A1F}" srcOrd="0" destOrd="0" presId="urn:microsoft.com/office/officeart/2008/layout/LinedList"/>
    <dgm:cxn modelId="{3EA26D1F-D358-47A1-927C-F11C475AB3E9}" srcId="{770D6903-1580-452D-BB16-BFFA65DB023B}" destId="{5B2262A5-671C-4DB5-A084-47F5ABC03A9E}" srcOrd="1" destOrd="0" parTransId="{73312314-C406-4C55-AE92-9615660D38DA}" sibTransId="{1751CC4F-71C7-48C5-B2A1-F18E72F6765A}"/>
    <dgm:cxn modelId="{1F54BF32-3FF8-42AE-BEDA-5E302DA90A4C}" type="presOf" srcId="{1FB64379-3365-4491-AF01-E2A34DAB8CFE}" destId="{A64281FB-E999-44C3-8D06-8054A1747D42}" srcOrd="0" destOrd="0" presId="urn:microsoft.com/office/officeart/2008/layout/LinedList"/>
    <dgm:cxn modelId="{95D57238-435C-42CD-801B-E0003074E0C2}" type="presOf" srcId="{B8B73FEE-B6DF-424C-8DFA-EDEC9B51083A}" destId="{31A30B32-8A29-4B0C-AB77-BF44C465DEDF}" srcOrd="0" destOrd="0" presId="urn:microsoft.com/office/officeart/2008/layout/LinedList"/>
    <dgm:cxn modelId="{D4885B40-011F-4546-9103-872012A4828B}" srcId="{770D6903-1580-452D-BB16-BFFA65DB023B}" destId="{1FB64379-3365-4491-AF01-E2A34DAB8CFE}" srcOrd="3" destOrd="0" parTransId="{6FB1D399-6F39-4E36-981F-0A162795C202}" sibTransId="{8C3D6F5F-5E53-4233-9345-F118D188A556}"/>
    <dgm:cxn modelId="{8CC76562-2510-42B0-A8CE-83C3BE526E28}" srcId="{770D6903-1580-452D-BB16-BFFA65DB023B}" destId="{80043153-46F5-4933-91FB-76DA5CCA21FA}" srcOrd="0" destOrd="0" parTransId="{DA78713F-F858-4FFC-9D73-6FB6B379CF4D}" sibTransId="{E40AFDA7-CCC2-4981-B1D1-AB2502C6AE72}"/>
    <dgm:cxn modelId="{52EEDBC4-B16E-4523-8ACD-C5A90FC0270E}" type="presOf" srcId="{770D6903-1580-452D-BB16-BFFA65DB023B}" destId="{41912232-6F02-4DE9-BF49-81CD8E20367D}" srcOrd="0" destOrd="0" presId="urn:microsoft.com/office/officeart/2008/layout/LinedList"/>
    <dgm:cxn modelId="{AD03B3D2-2F20-4804-A0A7-82D40FCA3432}" type="presOf" srcId="{5B2262A5-671C-4DB5-A084-47F5ABC03A9E}" destId="{B62DD79B-8C73-46C9-B0F1-F34A82C1742F}" srcOrd="0" destOrd="0" presId="urn:microsoft.com/office/officeart/2008/layout/LinedList"/>
    <dgm:cxn modelId="{CC5028E5-2C6B-43E6-A85C-591E030725BE}" srcId="{770D6903-1580-452D-BB16-BFFA65DB023B}" destId="{B8B73FEE-B6DF-424C-8DFA-EDEC9B51083A}" srcOrd="2" destOrd="0" parTransId="{47198F4B-D119-43EE-97CC-D46E4973B97C}" sibTransId="{FFAB7A33-F46B-4B1B-831C-129CFCBCF4C0}"/>
    <dgm:cxn modelId="{F4666B83-9D7E-4177-940F-5511D1D80A91}" type="presParOf" srcId="{41912232-6F02-4DE9-BF49-81CD8E20367D}" destId="{DC0FFC9B-3DA9-43DF-991A-0B2F8018C4F0}" srcOrd="0" destOrd="0" presId="urn:microsoft.com/office/officeart/2008/layout/LinedList"/>
    <dgm:cxn modelId="{E6C2EAAD-D05D-454D-8687-7E460B4AA6E6}" type="presParOf" srcId="{41912232-6F02-4DE9-BF49-81CD8E20367D}" destId="{60FFC3B8-3FEF-4BEE-849C-F29E8F4ACD11}" srcOrd="1" destOrd="0" presId="urn:microsoft.com/office/officeart/2008/layout/LinedList"/>
    <dgm:cxn modelId="{386A1335-A703-44BD-9F70-89AAEC00052B}" type="presParOf" srcId="{60FFC3B8-3FEF-4BEE-849C-F29E8F4ACD11}" destId="{E20DDE28-69BB-4ABF-B7FB-1C8B6E956A1F}" srcOrd="0" destOrd="0" presId="urn:microsoft.com/office/officeart/2008/layout/LinedList"/>
    <dgm:cxn modelId="{613FECD9-90C5-4F97-B015-78CE49E43355}" type="presParOf" srcId="{60FFC3B8-3FEF-4BEE-849C-F29E8F4ACD11}" destId="{E5082A02-17EC-4CFC-ADB5-50A9C71ECFB5}" srcOrd="1" destOrd="0" presId="urn:microsoft.com/office/officeart/2008/layout/LinedList"/>
    <dgm:cxn modelId="{5B1D6B63-C919-4410-A928-D2E2E2B28A51}" type="presParOf" srcId="{41912232-6F02-4DE9-BF49-81CD8E20367D}" destId="{E6D213B2-CF16-43B5-B8DC-1DBDDC5244DA}" srcOrd="2" destOrd="0" presId="urn:microsoft.com/office/officeart/2008/layout/LinedList"/>
    <dgm:cxn modelId="{4DE4A872-C572-4FCA-B1CF-5672AA405833}" type="presParOf" srcId="{41912232-6F02-4DE9-BF49-81CD8E20367D}" destId="{9C97A689-2386-402A-A49C-C3DA13392A43}" srcOrd="3" destOrd="0" presId="urn:microsoft.com/office/officeart/2008/layout/LinedList"/>
    <dgm:cxn modelId="{C2F452BB-C520-4989-9C0E-8ACEA48B4B36}" type="presParOf" srcId="{9C97A689-2386-402A-A49C-C3DA13392A43}" destId="{B62DD79B-8C73-46C9-B0F1-F34A82C1742F}" srcOrd="0" destOrd="0" presId="urn:microsoft.com/office/officeart/2008/layout/LinedList"/>
    <dgm:cxn modelId="{61AF6B8B-CAFE-452E-9FAC-221747FE5F46}" type="presParOf" srcId="{9C97A689-2386-402A-A49C-C3DA13392A43}" destId="{104B09D5-DCB8-4EDA-B6DB-70B9C2D210FD}" srcOrd="1" destOrd="0" presId="urn:microsoft.com/office/officeart/2008/layout/LinedList"/>
    <dgm:cxn modelId="{54D9BAAF-69BB-4D98-A9C9-F9832F29261F}" type="presParOf" srcId="{41912232-6F02-4DE9-BF49-81CD8E20367D}" destId="{DB7EB115-8825-47FE-AFFC-E5B44F3AB76B}" srcOrd="4" destOrd="0" presId="urn:microsoft.com/office/officeart/2008/layout/LinedList"/>
    <dgm:cxn modelId="{FEE8FFB9-4586-4D0A-B8EA-B43A23EBC54D}" type="presParOf" srcId="{41912232-6F02-4DE9-BF49-81CD8E20367D}" destId="{B752DF8F-F833-4519-9E30-50B72ECCCC8B}" srcOrd="5" destOrd="0" presId="urn:microsoft.com/office/officeart/2008/layout/LinedList"/>
    <dgm:cxn modelId="{0295D934-87BB-4F11-BBB0-0EA385A0B177}" type="presParOf" srcId="{B752DF8F-F833-4519-9E30-50B72ECCCC8B}" destId="{31A30B32-8A29-4B0C-AB77-BF44C465DEDF}" srcOrd="0" destOrd="0" presId="urn:microsoft.com/office/officeart/2008/layout/LinedList"/>
    <dgm:cxn modelId="{BF0E432D-3376-414F-BAB3-5CCB85DD0304}" type="presParOf" srcId="{B752DF8F-F833-4519-9E30-50B72ECCCC8B}" destId="{7EEE6B01-EF7E-4F69-843F-D685929DEF9A}" srcOrd="1" destOrd="0" presId="urn:microsoft.com/office/officeart/2008/layout/LinedList"/>
    <dgm:cxn modelId="{8E0AE4FB-7B29-4BB4-BF4B-209225CB7428}" type="presParOf" srcId="{41912232-6F02-4DE9-BF49-81CD8E20367D}" destId="{26870E2F-B8DB-4353-8CD5-852A1D431637}" srcOrd="6" destOrd="0" presId="urn:microsoft.com/office/officeart/2008/layout/LinedList"/>
    <dgm:cxn modelId="{5F004633-1C4E-4E45-97D2-FA5F2ED6648E}" type="presParOf" srcId="{41912232-6F02-4DE9-BF49-81CD8E20367D}" destId="{E3FE9C28-A3A5-448D-83EE-1BBF176ED7A7}" srcOrd="7" destOrd="0" presId="urn:microsoft.com/office/officeart/2008/layout/LinedList"/>
    <dgm:cxn modelId="{10818961-B563-4E29-B7E3-4DC8ADF02B77}" type="presParOf" srcId="{E3FE9C28-A3A5-448D-83EE-1BBF176ED7A7}" destId="{A64281FB-E999-44C3-8D06-8054A1747D42}" srcOrd="0" destOrd="0" presId="urn:microsoft.com/office/officeart/2008/layout/LinedList"/>
    <dgm:cxn modelId="{EC877098-6E6F-4FCF-9B25-4B24AB86EB87}" type="presParOf" srcId="{E3FE9C28-A3A5-448D-83EE-1BBF176ED7A7}" destId="{3EB7BAE2-D16F-427F-90BC-7069ABC3B1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F7A363-E7FD-4657-A75F-E434DA9E44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A4AFFEB-58E6-49C6-8F4A-DE77EB7A205E}">
      <dgm:prSet/>
      <dgm:spPr/>
      <dgm:t>
        <a:bodyPr/>
        <a:lstStyle/>
        <a:p>
          <a:r>
            <a:rPr lang="en-GB"/>
            <a:t>Faecal Calprotectin</a:t>
          </a:r>
          <a:endParaRPr lang="en-US"/>
        </a:p>
      </dgm:t>
    </dgm:pt>
    <dgm:pt modelId="{2177754D-4D94-405A-9C5A-48F875D30D56}" type="parTrans" cxnId="{26F86AD8-B6CF-49F1-AE2C-A21C32A653EF}">
      <dgm:prSet/>
      <dgm:spPr/>
      <dgm:t>
        <a:bodyPr/>
        <a:lstStyle/>
        <a:p>
          <a:endParaRPr lang="en-US"/>
        </a:p>
      </dgm:t>
    </dgm:pt>
    <dgm:pt modelId="{1893FF40-A2F4-482A-8661-49EA325A936C}" type="sibTrans" cxnId="{26F86AD8-B6CF-49F1-AE2C-A21C32A653EF}">
      <dgm:prSet/>
      <dgm:spPr/>
      <dgm:t>
        <a:bodyPr/>
        <a:lstStyle/>
        <a:p>
          <a:endParaRPr lang="en-US"/>
        </a:p>
      </dgm:t>
    </dgm:pt>
    <dgm:pt modelId="{5DC3D023-7CF8-4739-A4FD-5704FC37E0E4}">
      <dgm:prSet/>
      <dgm:spPr/>
      <dgm:t>
        <a:bodyPr/>
        <a:lstStyle/>
        <a:p>
          <a:r>
            <a:rPr lang="en-GB"/>
            <a:t>Faecal calprotectins are naturally much higher in this age group</a:t>
          </a:r>
          <a:endParaRPr lang="en-US"/>
        </a:p>
      </dgm:t>
    </dgm:pt>
    <dgm:pt modelId="{2D2AF4CD-0319-4040-84EF-E9A88A99006E}" type="parTrans" cxnId="{B6EBFEC7-7C18-4605-A60D-0D9AE6892F89}">
      <dgm:prSet/>
      <dgm:spPr/>
      <dgm:t>
        <a:bodyPr/>
        <a:lstStyle/>
        <a:p>
          <a:endParaRPr lang="en-US"/>
        </a:p>
      </dgm:t>
    </dgm:pt>
    <dgm:pt modelId="{E1C06A50-AB9D-42F9-84B8-46D9657BEC50}" type="sibTrans" cxnId="{B6EBFEC7-7C18-4605-A60D-0D9AE6892F89}">
      <dgm:prSet/>
      <dgm:spPr/>
      <dgm:t>
        <a:bodyPr/>
        <a:lstStyle/>
        <a:p>
          <a:endParaRPr lang="en-US"/>
        </a:p>
      </dgm:t>
    </dgm:pt>
    <dgm:pt modelId="{7F19ADC8-7958-489E-AF8C-3B8C1ABA2BC8}">
      <dgm:prSet/>
      <dgm:spPr/>
      <dgm:t>
        <a:bodyPr/>
        <a:lstStyle/>
        <a:p>
          <a:r>
            <a:rPr lang="en-GB"/>
            <a:t>We do not recommend routine testing</a:t>
          </a:r>
          <a:endParaRPr lang="en-US"/>
        </a:p>
      </dgm:t>
    </dgm:pt>
    <dgm:pt modelId="{12079B16-ECF3-4934-BB12-1ECECCBE1EAD}" type="parTrans" cxnId="{86860F60-5AEB-4E6F-B601-8572BFDDB0D7}">
      <dgm:prSet/>
      <dgm:spPr/>
      <dgm:t>
        <a:bodyPr/>
        <a:lstStyle/>
        <a:p>
          <a:endParaRPr lang="en-US"/>
        </a:p>
      </dgm:t>
    </dgm:pt>
    <dgm:pt modelId="{366CFD92-7A0A-43B8-9B78-F7FCD8393428}" type="sibTrans" cxnId="{86860F60-5AEB-4E6F-B601-8572BFDDB0D7}">
      <dgm:prSet/>
      <dgm:spPr/>
      <dgm:t>
        <a:bodyPr/>
        <a:lstStyle/>
        <a:p>
          <a:endParaRPr lang="en-US"/>
        </a:p>
      </dgm:t>
    </dgm:pt>
    <dgm:pt modelId="{7655EED7-8FB0-4DEB-9062-57228B04A383}">
      <dgm:prSet/>
      <dgm:spPr/>
      <dgm:t>
        <a:bodyPr/>
        <a:lstStyle/>
        <a:p>
          <a:r>
            <a:rPr lang="en-GB"/>
            <a:t>Early onset inflammatory bowel disease in this age group presents with true colitis features</a:t>
          </a:r>
          <a:endParaRPr lang="en-US"/>
        </a:p>
      </dgm:t>
    </dgm:pt>
    <dgm:pt modelId="{8E22480D-40F6-4EB9-A79B-2C4E92C7017E}" type="parTrans" cxnId="{1B84ACF5-8216-4965-982E-691E82EFE263}">
      <dgm:prSet/>
      <dgm:spPr/>
      <dgm:t>
        <a:bodyPr/>
        <a:lstStyle/>
        <a:p>
          <a:endParaRPr lang="en-US"/>
        </a:p>
      </dgm:t>
    </dgm:pt>
    <dgm:pt modelId="{6AFF2B0C-BAFE-4D4B-A404-6C0346F23C57}" type="sibTrans" cxnId="{1B84ACF5-8216-4965-982E-691E82EFE263}">
      <dgm:prSet/>
      <dgm:spPr/>
      <dgm:t>
        <a:bodyPr/>
        <a:lstStyle/>
        <a:p>
          <a:endParaRPr lang="en-US"/>
        </a:p>
      </dgm:t>
    </dgm:pt>
    <dgm:pt modelId="{4A3DFFC7-939C-4C4B-8E65-B73846D40280}">
      <dgm:prSet/>
      <dgm:spPr/>
      <dgm:t>
        <a:bodyPr/>
        <a:lstStyle/>
        <a:p>
          <a:r>
            <a:rPr lang="en-GB"/>
            <a:t>H Pylori</a:t>
          </a:r>
          <a:endParaRPr lang="en-US"/>
        </a:p>
      </dgm:t>
    </dgm:pt>
    <dgm:pt modelId="{F8D820C7-6B87-4098-A6B9-6AE3400D885B}" type="parTrans" cxnId="{78EFE509-7FBA-4F60-AA9D-7285B45D1AE6}">
      <dgm:prSet/>
      <dgm:spPr/>
      <dgm:t>
        <a:bodyPr/>
        <a:lstStyle/>
        <a:p>
          <a:endParaRPr lang="en-US"/>
        </a:p>
      </dgm:t>
    </dgm:pt>
    <dgm:pt modelId="{B6E27E61-7107-460D-B182-BB15ED85E8F2}" type="sibTrans" cxnId="{78EFE509-7FBA-4F60-AA9D-7285B45D1AE6}">
      <dgm:prSet/>
      <dgm:spPr/>
      <dgm:t>
        <a:bodyPr/>
        <a:lstStyle/>
        <a:p>
          <a:endParaRPr lang="en-US"/>
        </a:p>
      </dgm:t>
    </dgm:pt>
    <dgm:pt modelId="{C43E73E1-38C5-4ED5-ABFA-3E99D23946D2}">
      <dgm:prSet/>
      <dgm:spPr/>
      <dgm:t>
        <a:bodyPr/>
        <a:lstStyle/>
        <a:p>
          <a:r>
            <a:rPr lang="en-GB"/>
            <a:t>asymptomatic colonisation common without any issue and </a:t>
          </a:r>
          <a:endParaRPr lang="en-US"/>
        </a:p>
      </dgm:t>
    </dgm:pt>
    <dgm:pt modelId="{D199851D-CE6B-4656-8331-9CD4025D1FB5}" type="parTrans" cxnId="{4B5C8E1A-2A11-41E3-9128-5D2BFCE5125F}">
      <dgm:prSet/>
      <dgm:spPr/>
      <dgm:t>
        <a:bodyPr/>
        <a:lstStyle/>
        <a:p>
          <a:endParaRPr lang="en-US"/>
        </a:p>
      </dgm:t>
    </dgm:pt>
    <dgm:pt modelId="{2F004F8D-5990-4943-BD08-4316DE9D9729}" type="sibTrans" cxnId="{4B5C8E1A-2A11-41E3-9128-5D2BFCE5125F}">
      <dgm:prSet/>
      <dgm:spPr/>
      <dgm:t>
        <a:bodyPr/>
        <a:lstStyle/>
        <a:p>
          <a:endParaRPr lang="en-US"/>
        </a:p>
      </dgm:t>
    </dgm:pt>
    <dgm:pt modelId="{2EE5734D-4115-4D81-9143-85540542A6F5}">
      <dgm:prSet/>
      <dgm:spPr/>
      <dgm:t>
        <a:bodyPr/>
        <a:lstStyle/>
        <a:p>
          <a:r>
            <a:rPr lang="en-GB"/>
            <a:t>we do not advise routine blanket testing or treatment in the absence of a significant history of gastritis symptoms/epigastric pain.</a:t>
          </a:r>
          <a:endParaRPr lang="en-US"/>
        </a:p>
      </dgm:t>
    </dgm:pt>
    <dgm:pt modelId="{B4BDBB94-7FD0-40A1-B294-932A0FEA3EAD}" type="parTrans" cxnId="{F64E4C18-8063-45DB-ACAC-BD6680EB617D}">
      <dgm:prSet/>
      <dgm:spPr/>
      <dgm:t>
        <a:bodyPr/>
        <a:lstStyle/>
        <a:p>
          <a:endParaRPr lang="en-US"/>
        </a:p>
      </dgm:t>
    </dgm:pt>
    <dgm:pt modelId="{6AA7DD05-0C63-4D04-94C6-69872C63D658}" type="sibTrans" cxnId="{F64E4C18-8063-45DB-ACAC-BD6680EB617D}">
      <dgm:prSet/>
      <dgm:spPr/>
      <dgm:t>
        <a:bodyPr/>
        <a:lstStyle/>
        <a:p>
          <a:endParaRPr lang="en-US"/>
        </a:p>
      </dgm:t>
    </dgm:pt>
    <dgm:pt modelId="{5480F660-5B26-43AA-B613-ADCCC101F73F}" type="pres">
      <dgm:prSet presAssocID="{22F7A363-E7FD-4657-A75F-E434DA9E44A1}" presName="linear" presStyleCnt="0">
        <dgm:presLayoutVars>
          <dgm:animLvl val="lvl"/>
          <dgm:resizeHandles val="exact"/>
        </dgm:presLayoutVars>
      </dgm:prSet>
      <dgm:spPr/>
    </dgm:pt>
    <dgm:pt modelId="{B6EF156B-2B47-4E65-930F-46D28696AA9D}" type="pres">
      <dgm:prSet presAssocID="{5A4AFFEB-58E6-49C6-8F4A-DE77EB7A205E}" presName="parentText" presStyleLbl="node1" presStyleIdx="0" presStyleCnt="2">
        <dgm:presLayoutVars>
          <dgm:chMax val="0"/>
          <dgm:bulletEnabled val="1"/>
        </dgm:presLayoutVars>
      </dgm:prSet>
      <dgm:spPr/>
    </dgm:pt>
    <dgm:pt modelId="{29E29B67-1A76-4645-B2E2-04E1E2BDC1C3}" type="pres">
      <dgm:prSet presAssocID="{5A4AFFEB-58E6-49C6-8F4A-DE77EB7A205E}" presName="childText" presStyleLbl="revTx" presStyleIdx="0" presStyleCnt="2">
        <dgm:presLayoutVars>
          <dgm:bulletEnabled val="1"/>
        </dgm:presLayoutVars>
      </dgm:prSet>
      <dgm:spPr/>
    </dgm:pt>
    <dgm:pt modelId="{A251876F-A2E4-4B88-9A0A-B9F1276DA1B9}" type="pres">
      <dgm:prSet presAssocID="{4A3DFFC7-939C-4C4B-8E65-B73846D40280}" presName="parentText" presStyleLbl="node1" presStyleIdx="1" presStyleCnt="2">
        <dgm:presLayoutVars>
          <dgm:chMax val="0"/>
          <dgm:bulletEnabled val="1"/>
        </dgm:presLayoutVars>
      </dgm:prSet>
      <dgm:spPr/>
    </dgm:pt>
    <dgm:pt modelId="{DD7BE90E-86EC-4CA9-A9AC-6FCFA4BF0B6A}" type="pres">
      <dgm:prSet presAssocID="{4A3DFFC7-939C-4C4B-8E65-B73846D40280}" presName="childText" presStyleLbl="revTx" presStyleIdx="1" presStyleCnt="2">
        <dgm:presLayoutVars>
          <dgm:bulletEnabled val="1"/>
        </dgm:presLayoutVars>
      </dgm:prSet>
      <dgm:spPr/>
    </dgm:pt>
  </dgm:ptLst>
  <dgm:cxnLst>
    <dgm:cxn modelId="{78EFE509-7FBA-4F60-AA9D-7285B45D1AE6}" srcId="{22F7A363-E7FD-4657-A75F-E434DA9E44A1}" destId="{4A3DFFC7-939C-4C4B-8E65-B73846D40280}" srcOrd="1" destOrd="0" parTransId="{F8D820C7-6B87-4098-A6B9-6AE3400D885B}" sibTransId="{B6E27E61-7107-460D-B182-BB15ED85E8F2}"/>
    <dgm:cxn modelId="{5BADAD12-FE34-481D-BF2A-44581257D987}" type="presOf" srcId="{22F7A363-E7FD-4657-A75F-E434DA9E44A1}" destId="{5480F660-5B26-43AA-B613-ADCCC101F73F}" srcOrd="0" destOrd="0" presId="urn:microsoft.com/office/officeart/2005/8/layout/vList2"/>
    <dgm:cxn modelId="{61245C14-B8F3-41C3-AF78-80DA5E117BF1}" type="presOf" srcId="{7F19ADC8-7958-489E-AF8C-3B8C1ABA2BC8}" destId="{29E29B67-1A76-4645-B2E2-04E1E2BDC1C3}" srcOrd="0" destOrd="1" presId="urn:microsoft.com/office/officeart/2005/8/layout/vList2"/>
    <dgm:cxn modelId="{02D3A617-1A94-4A8E-8272-1049A9041C00}" type="presOf" srcId="{2EE5734D-4115-4D81-9143-85540542A6F5}" destId="{DD7BE90E-86EC-4CA9-A9AC-6FCFA4BF0B6A}" srcOrd="0" destOrd="1" presId="urn:microsoft.com/office/officeart/2005/8/layout/vList2"/>
    <dgm:cxn modelId="{F64E4C18-8063-45DB-ACAC-BD6680EB617D}" srcId="{4A3DFFC7-939C-4C4B-8E65-B73846D40280}" destId="{2EE5734D-4115-4D81-9143-85540542A6F5}" srcOrd="1" destOrd="0" parTransId="{B4BDBB94-7FD0-40A1-B294-932A0FEA3EAD}" sibTransId="{6AA7DD05-0C63-4D04-94C6-69872C63D658}"/>
    <dgm:cxn modelId="{4B5C8E1A-2A11-41E3-9128-5D2BFCE5125F}" srcId="{4A3DFFC7-939C-4C4B-8E65-B73846D40280}" destId="{C43E73E1-38C5-4ED5-ABFA-3E99D23946D2}" srcOrd="0" destOrd="0" parTransId="{D199851D-CE6B-4656-8331-9CD4025D1FB5}" sibTransId="{2F004F8D-5990-4943-BD08-4316DE9D9729}"/>
    <dgm:cxn modelId="{CE57521B-8F75-4A44-A7E9-DC555ADB28BD}" type="presOf" srcId="{7655EED7-8FB0-4DEB-9062-57228B04A383}" destId="{29E29B67-1A76-4645-B2E2-04E1E2BDC1C3}" srcOrd="0" destOrd="2" presId="urn:microsoft.com/office/officeart/2005/8/layout/vList2"/>
    <dgm:cxn modelId="{22ABEF2F-61DB-46FF-A11C-A1E39D298860}" type="presOf" srcId="{5DC3D023-7CF8-4739-A4FD-5704FC37E0E4}" destId="{29E29B67-1A76-4645-B2E2-04E1E2BDC1C3}" srcOrd="0" destOrd="0" presId="urn:microsoft.com/office/officeart/2005/8/layout/vList2"/>
    <dgm:cxn modelId="{86860F60-5AEB-4E6F-B601-8572BFDDB0D7}" srcId="{5A4AFFEB-58E6-49C6-8F4A-DE77EB7A205E}" destId="{7F19ADC8-7958-489E-AF8C-3B8C1ABA2BC8}" srcOrd="1" destOrd="0" parTransId="{12079B16-ECF3-4934-BB12-1ECECCBE1EAD}" sibTransId="{366CFD92-7A0A-43B8-9B78-F7FCD8393428}"/>
    <dgm:cxn modelId="{04C06062-97B1-4DB8-B2D5-F2A3F86E0F47}" type="presOf" srcId="{5A4AFFEB-58E6-49C6-8F4A-DE77EB7A205E}" destId="{B6EF156B-2B47-4E65-930F-46D28696AA9D}" srcOrd="0" destOrd="0" presId="urn:microsoft.com/office/officeart/2005/8/layout/vList2"/>
    <dgm:cxn modelId="{258D15A1-58D5-4641-9A9A-5C6B96ED7EFB}" type="presOf" srcId="{4A3DFFC7-939C-4C4B-8E65-B73846D40280}" destId="{A251876F-A2E4-4B88-9A0A-B9F1276DA1B9}" srcOrd="0" destOrd="0" presId="urn:microsoft.com/office/officeart/2005/8/layout/vList2"/>
    <dgm:cxn modelId="{4DD4F4B4-9CB8-41EC-BB1C-08942A8A6073}" type="presOf" srcId="{C43E73E1-38C5-4ED5-ABFA-3E99D23946D2}" destId="{DD7BE90E-86EC-4CA9-A9AC-6FCFA4BF0B6A}" srcOrd="0" destOrd="0" presId="urn:microsoft.com/office/officeart/2005/8/layout/vList2"/>
    <dgm:cxn modelId="{B6EBFEC7-7C18-4605-A60D-0D9AE6892F89}" srcId="{5A4AFFEB-58E6-49C6-8F4A-DE77EB7A205E}" destId="{5DC3D023-7CF8-4739-A4FD-5704FC37E0E4}" srcOrd="0" destOrd="0" parTransId="{2D2AF4CD-0319-4040-84EF-E9A88A99006E}" sibTransId="{E1C06A50-AB9D-42F9-84B8-46D9657BEC50}"/>
    <dgm:cxn modelId="{26F86AD8-B6CF-49F1-AE2C-A21C32A653EF}" srcId="{22F7A363-E7FD-4657-A75F-E434DA9E44A1}" destId="{5A4AFFEB-58E6-49C6-8F4A-DE77EB7A205E}" srcOrd="0" destOrd="0" parTransId="{2177754D-4D94-405A-9C5A-48F875D30D56}" sibTransId="{1893FF40-A2F4-482A-8661-49EA325A936C}"/>
    <dgm:cxn modelId="{1B84ACF5-8216-4965-982E-691E82EFE263}" srcId="{5A4AFFEB-58E6-49C6-8F4A-DE77EB7A205E}" destId="{7655EED7-8FB0-4DEB-9062-57228B04A383}" srcOrd="2" destOrd="0" parTransId="{8E22480D-40F6-4EB9-A79B-2C4E92C7017E}" sibTransId="{6AFF2B0C-BAFE-4D4B-A404-6C0346F23C57}"/>
    <dgm:cxn modelId="{F10252A4-4F53-40A8-8E34-6968285A3173}" type="presParOf" srcId="{5480F660-5B26-43AA-B613-ADCCC101F73F}" destId="{B6EF156B-2B47-4E65-930F-46D28696AA9D}" srcOrd="0" destOrd="0" presId="urn:microsoft.com/office/officeart/2005/8/layout/vList2"/>
    <dgm:cxn modelId="{364C1E9F-9559-4933-BA1E-5C4307CCCF99}" type="presParOf" srcId="{5480F660-5B26-43AA-B613-ADCCC101F73F}" destId="{29E29B67-1A76-4645-B2E2-04E1E2BDC1C3}" srcOrd="1" destOrd="0" presId="urn:microsoft.com/office/officeart/2005/8/layout/vList2"/>
    <dgm:cxn modelId="{30DDFEB9-190B-464C-B672-6044629CEAFE}" type="presParOf" srcId="{5480F660-5B26-43AA-B613-ADCCC101F73F}" destId="{A251876F-A2E4-4B88-9A0A-B9F1276DA1B9}" srcOrd="2" destOrd="0" presId="urn:microsoft.com/office/officeart/2005/8/layout/vList2"/>
    <dgm:cxn modelId="{7C3BC0C2-8567-45F8-BB86-4BA4C15530A0}" type="presParOf" srcId="{5480F660-5B26-43AA-B613-ADCCC101F73F}" destId="{DD7BE90E-86EC-4CA9-A9AC-6FCFA4BF0B6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9899F5-4137-4E3C-B7F4-24145751637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D1F0AF4-B3F8-4B9B-96CF-EBD9FAE77061}">
      <dgm:prSet/>
      <dgm:spPr/>
      <dgm:t>
        <a:bodyPr/>
        <a:lstStyle/>
        <a:p>
          <a:r>
            <a:rPr lang="en-GB"/>
            <a:t>Exclude Constipation </a:t>
          </a:r>
          <a:endParaRPr lang="en-US"/>
        </a:p>
      </dgm:t>
    </dgm:pt>
    <dgm:pt modelId="{9956D144-F1DA-44AC-B73F-AAE41CC4A2B6}" type="parTrans" cxnId="{F45714FA-8984-41A9-9F10-804A6D1689BE}">
      <dgm:prSet/>
      <dgm:spPr/>
      <dgm:t>
        <a:bodyPr/>
        <a:lstStyle/>
        <a:p>
          <a:endParaRPr lang="en-US"/>
        </a:p>
      </dgm:t>
    </dgm:pt>
    <dgm:pt modelId="{2DFC4882-7456-4FE4-926D-2579F40BCC21}" type="sibTrans" cxnId="{F45714FA-8984-41A9-9F10-804A6D1689BE}">
      <dgm:prSet/>
      <dgm:spPr/>
      <dgm:t>
        <a:bodyPr/>
        <a:lstStyle/>
        <a:p>
          <a:endParaRPr lang="en-US"/>
        </a:p>
      </dgm:t>
    </dgm:pt>
    <dgm:pt modelId="{DB98235E-4B3A-4CD6-8F79-9C0078D9B73E}">
      <dgm:prSet/>
      <dgm:spPr/>
      <dgm:t>
        <a:bodyPr/>
        <a:lstStyle/>
        <a:p>
          <a:r>
            <a:rPr lang="en-GB"/>
            <a:t>Consider Coeliac Disease </a:t>
          </a:r>
          <a:endParaRPr lang="en-US"/>
        </a:p>
      </dgm:t>
    </dgm:pt>
    <dgm:pt modelId="{F027C8F2-A0A2-474D-8AB2-F6758F66DCD1}" type="parTrans" cxnId="{E5301F6A-8B77-45DD-8274-3F9107A37CB4}">
      <dgm:prSet/>
      <dgm:spPr/>
      <dgm:t>
        <a:bodyPr/>
        <a:lstStyle/>
        <a:p>
          <a:endParaRPr lang="en-US"/>
        </a:p>
      </dgm:t>
    </dgm:pt>
    <dgm:pt modelId="{8034E453-66D9-4A9D-860D-CC05D44964D7}" type="sibTrans" cxnId="{E5301F6A-8B77-45DD-8274-3F9107A37CB4}">
      <dgm:prSet/>
      <dgm:spPr/>
      <dgm:t>
        <a:bodyPr/>
        <a:lstStyle/>
        <a:p>
          <a:endParaRPr lang="en-US"/>
        </a:p>
      </dgm:t>
    </dgm:pt>
    <dgm:pt modelId="{203F7E9C-FE3B-407B-AD30-820B739EAF2A}">
      <dgm:prSet/>
      <dgm:spPr/>
      <dgm:t>
        <a:bodyPr/>
        <a:lstStyle/>
        <a:p>
          <a:r>
            <a:rPr lang="en-GB"/>
            <a:t>Reassurance</a:t>
          </a:r>
          <a:endParaRPr lang="en-US"/>
        </a:p>
      </dgm:t>
    </dgm:pt>
    <dgm:pt modelId="{43CE9C8D-C1B1-4171-BE49-78511FC95572}" type="parTrans" cxnId="{B09CF9C5-8DBE-4DCA-AB8B-B931C6E75A9B}">
      <dgm:prSet/>
      <dgm:spPr/>
      <dgm:t>
        <a:bodyPr/>
        <a:lstStyle/>
        <a:p>
          <a:endParaRPr lang="en-US"/>
        </a:p>
      </dgm:t>
    </dgm:pt>
    <dgm:pt modelId="{29E553B5-CA7C-4CAD-BB06-03B5A200BFEC}" type="sibTrans" cxnId="{B09CF9C5-8DBE-4DCA-AB8B-B931C6E75A9B}">
      <dgm:prSet/>
      <dgm:spPr/>
      <dgm:t>
        <a:bodyPr/>
        <a:lstStyle/>
        <a:p>
          <a:endParaRPr lang="en-US"/>
        </a:p>
      </dgm:t>
    </dgm:pt>
    <dgm:pt modelId="{B58982D3-03B2-4485-8B37-CF3D286D1D52}" type="pres">
      <dgm:prSet presAssocID="{F09899F5-4137-4E3C-B7F4-241457516376}" presName="linear" presStyleCnt="0">
        <dgm:presLayoutVars>
          <dgm:animLvl val="lvl"/>
          <dgm:resizeHandles val="exact"/>
        </dgm:presLayoutVars>
      </dgm:prSet>
      <dgm:spPr/>
    </dgm:pt>
    <dgm:pt modelId="{97DB7B23-8C10-44CF-9A7C-3259E28F168E}" type="pres">
      <dgm:prSet presAssocID="{6D1F0AF4-B3F8-4B9B-96CF-EBD9FAE77061}" presName="parentText" presStyleLbl="node1" presStyleIdx="0" presStyleCnt="3">
        <dgm:presLayoutVars>
          <dgm:chMax val="0"/>
          <dgm:bulletEnabled val="1"/>
        </dgm:presLayoutVars>
      </dgm:prSet>
      <dgm:spPr/>
    </dgm:pt>
    <dgm:pt modelId="{2A7BC171-3D62-4382-B5EF-321A27FE5EDE}" type="pres">
      <dgm:prSet presAssocID="{2DFC4882-7456-4FE4-926D-2579F40BCC21}" presName="spacer" presStyleCnt="0"/>
      <dgm:spPr/>
    </dgm:pt>
    <dgm:pt modelId="{B5AED6F9-FDE8-4113-B046-5E5274D51D7D}" type="pres">
      <dgm:prSet presAssocID="{DB98235E-4B3A-4CD6-8F79-9C0078D9B73E}" presName="parentText" presStyleLbl="node1" presStyleIdx="1" presStyleCnt="3">
        <dgm:presLayoutVars>
          <dgm:chMax val="0"/>
          <dgm:bulletEnabled val="1"/>
        </dgm:presLayoutVars>
      </dgm:prSet>
      <dgm:spPr/>
    </dgm:pt>
    <dgm:pt modelId="{A8112CA1-59DE-40D7-9022-2D3779A39CB7}" type="pres">
      <dgm:prSet presAssocID="{8034E453-66D9-4A9D-860D-CC05D44964D7}" presName="spacer" presStyleCnt="0"/>
      <dgm:spPr/>
    </dgm:pt>
    <dgm:pt modelId="{9A4C596E-FA5E-4452-81E4-7D2793821DED}" type="pres">
      <dgm:prSet presAssocID="{203F7E9C-FE3B-407B-AD30-820B739EAF2A}" presName="parentText" presStyleLbl="node1" presStyleIdx="2" presStyleCnt="3">
        <dgm:presLayoutVars>
          <dgm:chMax val="0"/>
          <dgm:bulletEnabled val="1"/>
        </dgm:presLayoutVars>
      </dgm:prSet>
      <dgm:spPr/>
    </dgm:pt>
  </dgm:ptLst>
  <dgm:cxnLst>
    <dgm:cxn modelId="{D6D7C01B-EA15-412C-9D6D-5A198126B3FC}" type="presOf" srcId="{6D1F0AF4-B3F8-4B9B-96CF-EBD9FAE77061}" destId="{97DB7B23-8C10-44CF-9A7C-3259E28F168E}" srcOrd="0" destOrd="0" presId="urn:microsoft.com/office/officeart/2005/8/layout/vList2"/>
    <dgm:cxn modelId="{EC9C225B-5923-4FCA-ABDB-86A779648F52}" type="presOf" srcId="{DB98235E-4B3A-4CD6-8F79-9C0078D9B73E}" destId="{B5AED6F9-FDE8-4113-B046-5E5274D51D7D}" srcOrd="0" destOrd="0" presId="urn:microsoft.com/office/officeart/2005/8/layout/vList2"/>
    <dgm:cxn modelId="{E5301F6A-8B77-45DD-8274-3F9107A37CB4}" srcId="{F09899F5-4137-4E3C-B7F4-241457516376}" destId="{DB98235E-4B3A-4CD6-8F79-9C0078D9B73E}" srcOrd="1" destOrd="0" parTransId="{F027C8F2-A0A2-474D-8AB2-F6758F66DCD1}" sibTransId="{8034E453-66D9-4A9D-860D-CC05D44964D7}"/>
    <dgm:cxn modelId="{BC1FCA95-6258-402E-97BE-384AE55A1C6C}" type="presOf" srcId="{F09899F5-4137-4E3C-B7F4-241457516376}" destId="{B58982D3-03B2-4485-8B37-CF3D286D1D52}" srcOrd="0" destOrd="0" presId="urn:microsoft.com/office/officeart/2005/8/layout/vList2"/>
    <dgm:cxn modelId="{B09CF9C5-8DBE-4DCA-AB8B-B931C6E75A9B}" srcId="{F09899F5-4137-4E3C-B7F4-241457516376}" destId="{203F7E9C-FE3B-407B-AD30-820B739EAF2A}" srcOrd="2" destOrd="0" parTransId="{43CE9C8D-C1B1-4171-BE49-78511FC95572}" sibTransId="{29E553B5-CA7C-4CAD-BB06-03B5A200BFEC}"/>
    <dgm:cxn modelId="{F45714FA-8984-41A9-9F10-804A6D1689BE}" srcId="{F09899F5-4137-4E3C-B7F4-241457516376}" destId="{6D1F0AF4-B3F8-4B9B-96CF-EBD9FAE77061}" srcOrd="0" destOrd="0" parTransId="{9956D144-F1DA-44AC-B73F-AAE41CC4A2B6}" sibTransId="{2DFC4882-7456-4FE4-926D-2579F40BCC21}"/>
    <dgm:cxn modelId="{0AD2A1FD-5C42-4C59-8E8A-9EBFEC918211}" type="presOf" srcId="{203F7E9C-FE3B-407B-AD30-820B739EAF2A}" destId="{9A4C596E-FA5E-4452-81E4-7D2793821DED}" srcOrd="0" destOrd="0" presId="urn:microsoft.com/office/officeart/2005/8/layout/vList2"/>
    <dgm:cxn modelId="{EC8066C6-0972-410B-9ED0-196E20A10DF0}" type="presParOf" srcId="{B58982D3-03B2-4485-8B37-CF3D286D1D52}" destId="{97DB7B23-8C10-44CF-9A7C-3259E28F168E}" srcOrd="0" destOrd="0" presId="urn:microsoft.com/office/officeart/2005/8/layout/vList2"/>
    <dgm:cxn modelId="{40859F75-948C-4522-8800-E48595DEBD64}" type="presParOf" srcId="{B58982D3-03B2-4485-8B37-CF3D286D1D52}" destId="{2A7BC171-3D62-4382-B5EF-321A27FE5EDE}" srcOrd="1" destOrd="0" presId="urn:microsoft.com/office/officeart/2005/8/layout/vList2"/>
    <dgm:cxn modelId="{8FAD9A81-96A5-4273-8FAD-07584166C40F}" type="presParOf" srcId="{B58982D3-03B2-4485-8B37-CF3D286D1D52}" destId="{B5AED6F9-FDE8-4113-B046-5E5274D51D7D}" srcOrd="2" destOrd="0" presId="urn:microsoft.com/office/officeart/2005/8/layout/vList2"/>
    <dgm:cxn modelId="{A17904EB-13D1-4C18-84EB-1E0512514BC3}" type="presParOf" srcId="{B58982D3-03B2-4485-8B37-CF3D286D1D52}" destId="{A8112CA1-59DE-40D7-9022-2D3779A39CB7}" srcOrd="3" destOrd="0" presId="urn:microsoft.com/office/officeart/2005/8/layout/vList2"/>
    <dgm:cxn modelId="{7AEB96ED-F3D4-44CE-AA79-D9EE260B7605}" type="presParOf" srcId="{B58982D3-03B2-4485-8B37-CF3D286D1D52}" destId="{9A4C596E-FA5E-4452-81E4-7D2793821DE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107BB9-0B01-4563-9417-4CE4FE226A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274FAB3-A87B-43D3-AF88-BDA2AB4A8ACB}">
      <dgm:prSet/>
      <dgm:spPr/>
      <dgm:t>
        <a:bodyPr/>
        <a:lstStyle/>
        <a:p>
          <a:r>
            <a:rPr lang="en-GB"/>
            <a:t>Not treating for long enough </a:t>
          </a:r>
          <a:endParaRPr lang="en-US"/>
        </a:p>
      </dgm:t>
    </dgm:pt>
    <dgm:pt modelId="{6B22C4C2-771E-4ACD-9B64-5D418D083DDB}" type="parTrans" cxnId="{7C1A50B5-0428-4139-974C-0F8079894E4A}">
      <dgm:prSet/>
      <dgm:spPr/>
      <dgm:t>
        <a:bodyPr/>
        <a:lstStyle/>
        <a:p>
          <a:endParaRPr lang="en-US"/>
        </a:p>
      </dgm:t>
    </dgm:pt>
    <dgm:pt modelId="{CD15B3E1-F10A-4E70-8CE0-6C9A8BECC188}" type="sibTrans" cxnId="{7C1A50B5-0428-4139-974C-0F8079894E4A}">
      <dgm:prSet/>
      <dgm:spPr/>
      <dgm:t>
        <a:bodyPr/>
        <a:lstStyle/>
        <a:p>
          <a:endParaRPr lang="en-US"/>
        </a:p>
      </dgm:t>
    </dgm:pt>
    <dgm:pt modelId="{312D2C22-582E-48A5-A95D-D0FA05969722}">
      <dgm:prSet/>
      <dgm:spPr/>
      <dgm:t>
        <a:bodyPr/>
        <a:lstStyle/>
        <a:p>
          <a:r>
            <a:rPr lang="en-GB"/>
            <a:t>Not adding a stimulant</a:t>
          </a:r>
          <a:endParaRPr lang="en-US"/>
        </a:p>
      </dgm:t>
    </dgm:pt>
    <dgm:pt modelId="{09E0978B-D803-45F0-A839-17903D90FD6B}" type="parTrans" cxnId="{A39309A4-6BB7-4551-B6AA-3C0D068D4935}">
      <dgm:prSet/>
      <dgm:spPr/>
      <dgm:t>
        <a:bodyPr/>
        <a:lstStyle/>
        <a:p>
          <a:endParaRPr lang="en-US"/>
        </a:p>
      </dgm:t>
    </dgm:pt>
    <dgm:pt modelId="{B59BFB9F-FE1F-4334-8076-F5700537FCF7}" type="sibTrans" cxnId="{A39309A4-6BB7-4551-B6AA-3C0D068D4935}">
      <dgm:prSet/>
      <dgm:spPr/>
      <dgm:t>
        <a:bodyPr/>
        <a:lstStyle/>
        <a:p>
          <a:endParaRPr lang="en-US"/>
        </a:p>
      </dgm:t>
    </dgm:pt>
    <dgm:pt modelId="{F7312169-06D9-4693-86C5-86726C687986}">
      <dgm:prSet/>
      <dgm:spPr/>
      <dgm:t>
        <a:bodyPr/>
        <a:lstStyle/>
        <a:p>
          <a:r>
            <a:rPr lang="en-GB"/>
            <a:t>Not tolerated </a:t>
          </a:r>
          <a:endParaRPr lang="en-US"/>
        </a:p>
      </dgm:t>
    </dgm:pt>
    <dgm:pt modelId="{4CCA2C82-D395-40A6-ADE1-E0DA0AE9553A}" type="parTrans" cxnId="{A88F863E-C184-4E0E-A397-008E8F65B298}">
      <dgm:prSet/>
      <dgm:spPr/>
      <dgm:t>
        <a:bodyPr/>
        <a:lstStyle/>
        <a:p>
          <a:endParaRPr lang="en-US"/>
        </a:p>
      </dgm:t>
    </dgm:pt>
    <dgm:pt modelId="{00227579-F4C5-4067-B824-2B0DD9DC3CCC}" type="sibTrans" cxnId="{A88F863E-C184-4E0E-A397-008E8F65B298}">
      <dgm:prSet/>
      <dgm:spPr/>
      <dgm:t>
        <a:bodyPr/>
        <a:lstStyle/>
        <a:p>
          <a:endParaRPr lang="en-US"/>
        </a:p>
      </dgm:t>
    </dgm:pt>
    <dgm:pt modelId="{59F94EC6-88CB-43C1-A5D4-70B551A74AFE}">
      <dgm:prSet/>
      <dgm:spPr/>
      <dgm:t>
        <a:bodyPr/>
        <a:lstStyle/>
        <a:p>
          <a:r>
            <a:rPr lang="en-GB"/>
            <a:t>Not using maintenance</a:t>
          </a:r>
          <a:endParaRPr lang="en-US"/>
        </a:p>
      </dgm:t>
    </dgm:pt>
    <dgm:pt modelId="{D241673E-59E6-46CD-87E9-D0595835EBAC}" type="parTrans" cxnId="{0040E0B4-76DA-4769-B564-EC668754F35D}">
      <dgm:prSet/>
      <dgm:spPr/>
      <dgm:t>
        <a:bodyPr/>
        <a:lstStyle/>
        <a:p>
          <a:endParaRPr lang="en-US"/>
        </a:p>
      </dgm:t>
    </dgm:pt>
    <dgm:pt modelId="{C0F7956D-AE10-487E-AB4B-68E750F60481}" type="sibTrans" cxnId="{0040E0B4-76DA-4769-B564-EC668754F35D}">
      <dgm:prSet/>
      <dgm:spPr/>
      <dgm:t>
        <a:bodyPr/>
        <a:lstStyle/>
        <a:p>
          <a:endParaRPr lang="en-US"/>
        </a:p>
      </dgm:t>
    </dgm:pt>
    <dgm:pt modelId="{6A744E1A-EF52-4D97-ACF3-0EFD9BEB76A6}" type="pres">
      <dgm:prSet presAssocID="{FE107BB9-0B01-4563-9417-4CE4FE226A95}" presName="linear" presStyleCnt="0">
        <dgm:presLayoutVars>
          <dgm:animLvl val="lvl"/>
          <dgm:resizeHandles val="exact"/>
        </dgm:presLayoutVars>
      </dgm:prSet>
      <dgm:spPr/>
    </dgm:pt>
    <dgm:pt modelId="{53DA9CA6-E09A-40F7-8457-F0B2E56D2709}" type="pres">
      <dgm:prSet presAssocID="{5274FAB3-A87B-43D3-AF88-BDA2AB4A8ACB}" presName="parentText" presStyleLbl="node1" presStyleIdx="0" presStyleCnt="4">
        <dgm:presLayoutVars>
          <dgm:chMax val="0"/>
          <dgm:bulletEnabled val="1"/>
        </dgm:presLayoutVars>
      </dgm:prSet>
      <dgm:spPr/>
    </dgm:pt>
    <dgm:pt modelId="{AC0871B5-46E6-4C9A-9586-72ECFD76DAF0}" type="pres">
      <dgm:prSet presAssocID="{CD15B3E1-F10A-4E70-8CE0-6C9A8BECC188}" presName="spacer" presStyleCnt="0"/>
      <dgm:spPr/>
    </dgm:pt>
    <dgm:pt modelId="{3405C68A-AEB5-4140-B45C-E742EFD468F9}" type="pres">
      <dgm:prSet presAssocID="{312D2C22-582E-48A5-A95D-D0FA05969722}" presName="parentText" presStyleLbl="node1" presStyleIdx="1" presStyleCnt="4">
        <dgm:presLayoutVars>
          <dgm:chMax val="0"/>
          <dgm:bulletEnabled val="1"/>
        </dgm:presLayoutVars>
      </dgm:prSet>
      <dgm:spPr/>
    </dgm:pt>
    <dgm:pt modelId="{620941CF-29E9-45E2-96DB-A2BDCB7EB0C4}" type="pres">
      <dgm:prSet presAssocID="{B59BFB9F-FE1F-4334-8076-F5700537FCF7}" presName="spacer" presStyleCnt="0"/>
      <dgm:spPr/>
    </dgm:pt>
    <dgm:pt modelId="{F32184FC-45E9-4219-9939-CB8DCCD0CE11}" type="pres">
      <dgm:prSet presAssocID="{F7312169-06D9-4693-86C5-86726C687986}" presName="parentText" presStyleLbl="node1" presStyleIdx="2" presStyleCnt="4">
        <dgm:presLayoutVars>
          <dgm:chMax val="0"/>
          <dgm:bulletEnabled val="1"/>
        </dgm:presLayoutVars>
      </dgm:prSet>
      <dgm:spPr/>
    </dgm:pt>
    <dgm:pt modelId="{188659AD-D289-4FEA-B738-AC7FCDDF8A67}" type="pres">
      <dgm:prSet presAssocID="{00227579-F4C5-4067-B824-2B0DD9DC3CCC}" presName="spacer" presStyleCnt="0"/>
      <dgm:spPr/>
    </dgm:pt>
    <dgm:pt modelId="{B55E0FCB-F91D-46B2-A1AA-79BA5A80B8E8}" type="pres">
      <dgm:prSet presAssocID="{59F94EC6-88CB-43C1-A5D4-70B551A74AFE}" presName="parentText" presStyleLbl="node1" presStyleIdx="3" presStyleCnt="4">
        <dgm:presLayoutVars>
          <dgm:chMax val="0"/>
          <dgm:bulletEnabled val="1"/>
        </dgm:presLayoutVars>
      </dgm:prSet>
      <dgm:spPr/>
    </dgm:pt>
  </dgm:ptLst>
  <dgm:cxnLst>
    <dgm:cxn modelId="{AA56D135-AB2B-4B19-959D-5DE9B4442BFF}" type="presOf" srcId="{FE107BB9-0B01-4563-9417-4CE4FE226A95}" destId="{6A744E1A-EF52-4D97-ACF3-0EFD9BEB76A6}" srcOrd="0" destOrd="0" presId="urn:microsoft.com/office/officeart/2005/8/layout/vList2"/>
    <dgm:cxn modelId="{67E41C3E-6E01-4CD1-9F2F-81577026E714}" type="presOf" srcId="{5274FAB3-A87B-43D3-AF88-BDA2AB4A8ACB}" destId="{53DA9CA6-E09A-40F7-8457-F0B2E56D2709}" srcOrd="0" destOrd="0" presId="urn:microsoft.com/office/officeart/2005/8/layout/vList2"/>
    <dgm:cxn modelId="{A88F863E-C184-4E0E-A397-008E8F65B298}" srcId="{FE107BB9-0B01-4563-9417-4CE4FE226A95}" destId="{F7312169-06D9-4693-86C5-86726C687986}" srcOrd="2" destOrd="0" parTransId="{4CCA2C82-D395-40A6-ADE1-E0DA0AE9553A}" sibTransId="{00227579-F4C5-4067-B824-2B0DD9DC3CCC}"/>
    <dgm:cxn modelId="{0E1C1967-7198-4D0A-A775-D55838850E6F}" type="presOf" srcId="{F7312169-06D9-4693-86C5-86726C687986}" destId="{F32184FC-45E9-4219-9939-CB8DCCD0CE11}" srcOrd="0" destOrd="0" presId="urn:microsoft.com/office/officeart/2005/8/layout/vList2"/>
    <dgm:cxn modelId="{41B5CE4F-44AB-433C-97DF-3D5CF9954061}" type="presOf" srcId="{312D2C22-582E-48A5-A95D-D0FA05969722}" destId="{3405C68A-AEB5-4140-B45C-E742EFD468F9}" srcOrd="0" destOrd="0" presId="urn:microsoft.com/office/officeart/2005/8/layout/vList2"/>
    <dgm:cxn modelId="{A39309A4-6BB7-4551-B6AA-3C0D068D4935}" srcId="{FE107BB9-0B01-4563-9417-4CE4FE226A95}" destId="{312D2C22-582E-48A5-A95D-D0FA05969722}" srcOrd="1" destOrd="0" parTransId="{09E0978B-D803-45F0-A839-17903D90FD6B}" sibTransId="{B59BFB9F-FE1F-4334-8076-F5700537FCF7}"/>
    <dgm:cxn modelId="{A6EFB0B0-CA60-41F1-ACA8-9679C6CA39C5}" type="presOf" srcId="{59F94EC6-88CB-43C1-A5D4-70B551A74AFE}" destId="{B55E0FCB-F91D-46B2-A1AA-79BA5A80B8E8}" srcOrd="0" destOrd="0" presId="urn:microsoft.com/office/officeart/2005/8/layout/vList2"/>
    <dgm:cxn modelId="{0040E0B4-76DA-4769-B564-EC668754F35D}" srcId="{FE107BB9-0B01-4563-9417-4CE4FE226A95}" destId="{59F94EC6-88CB-43C1-A5D4-70B551A74AFE}" srcOrd="3" destOrd="0" parTransId="{D241673E-59E6-46CD-87E9-D0595835EBAC}" sibTransId="{C0F7956D-AE10-487E-AB4B-68E750F60481}"/>
    <dgm:cxn modelId="{7C1A50B5-0428-4139-974C-0F8079894E4A}" srcId="{FE107BB9-0B01-4563-9417-4CE4FE226A95}" destId="{5274FAB3-A87B-43D3-AF88-BDA2AB4A8ACB}" srcOrd="0" destOrd="0" parTransId="{6B22C4C2-771E-4ACD-9B64-5D418D083DDB}" sibTransId="{CD15B3E1-F10A-4E70-8CE0-6C9A8BECC188}"/>
    <dgm:cxn modelId="{DC9071B3-42B1-41C1-B10C-497748216DE9}" type="presParOf" srcId="{6A744E1A-EF52-4D97-ACF3-0EFD9BEB76A6}" destId="{53DA9CA6-E09A-40F7-8457-F0B2E56D2709}" srcOrd="0" destOrd="0" presId="urn:microsoft.com/office/officeart/2005/8/layout/vList2"/>
    <dgm:cxn modelId="{DB3ADDDF-C116-4E64-A647-C712A8779829}" type="presParOf" srcId="{6A744E1A-EF52-4D97-ACF3-0EFD9BEB76A6}" destId="{AC0871B5-46E6-4C9A-9586-72ECFD76DAF0}" srcOrd="1" destOrd="0" presId="urn:microsoft.com/office/officeart/2005/8/layout/vList2"/>
    <dgm:cxn modelId="{3C923ACB-1A3C-462A-A491-19BA9D282C24}" type="presParOf" srcId="{6A744E1A-EF52-4D97-ACF3-0EFD9BEB76A6}" destId="{3405C68A-AEB5-4140-B45C-E742EFD468F9}" srcOrd="2" destOrd="0" presId="urn:microsoft.com/office/officeart/2005/8/layout/vList2"/>
    <dgm:cxn modelId="{C4CB5AE5-6897-4586-9751-EB665B80CFD9}" type="presParOf" srcId="{6A744E1A-EF52-4D97-ACF3-0EFD9BEB76A6}" destId="{620941CF-29E9-45E2-96DB-A2BDCB7EB0C4}" srcOrd="3" destOrd="0" presId="urn:microsoft.com/office/officeart/2005/8/layout/vList2"/>
    <dgm:cxn modelId="{E9045EE2-E3DF-41A0-9E61-3D0A99D5AE0F}" type="presParOf" srcId="{6A744E1A-EF52-4D97-ACF3-0EFD9BEB76A6}" destId="{F32184FC-45E9-4219-9939-CB8DCCD0CE11}" srcOrd="4" destOrd="0" presId="urn:microsoft.com/office/officeart/2005/8/layout/vList2"/>
    <dgm:cxn modelId="{67D67C71-AD27-4782-B796-4407CB760011}" type="presParOf" srcId="{6A744E1A-EF52-4D97-ACF3-0EFD9BEB76A6}" destId="{188659AD-D289-4FEA-B738-AC7FCDDF8A67}" srcOrd="5" destOrd="0" presId="urn:microsoft.com/office/officeart/2005/8/layout/vList2"/>
    <dgm:cxn modelId="{DA5BF39F-C1D5-47B2-AF4E-7595C06CF09F}" type="presParOf" srcId="{6A744E1A-EF52-4D97-ACF3-0EFD9BEB76A6}" destId="{B55E0FCB-F91D-46B2-A1AA-79BA5A80B8E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E0965E-7212-4046-B4FF-CD931695AB07}"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4382000F-DCCB-4316-8966-07616260C0EF}">
      <dgm:prSet/>
      <dgm:spPr/>
      <dgm:t>
        <a:bodyPr/>
        <a:lstStyle/>
        <a:p>
          <a:r>
            <a:rPr lang="en-GB"/>
            <a:t>Sample Collection</a:t>
          </a:r>
          <a:endParaRPr lang="en-US"/>
        </a:p>
      </dgm:t>
    </dgm:pt>
    <dgm:pt modelId="{C389A0EE-1D5D-44C1-AE2B-852CA14A1E09}" type="parTrans" cxnId="{A76571AF-F843-4DEE-877C-AD3A0B722A1D}">
      <dgm:prSet/>
      <dgm:spPr/>
      <dgm:t>
        <a:bodyPr/>
        <a:lstStyle/>
        <a:p>
          <a:endParaRPr lang="en-US"/>
        </a:p>
      </dgm:t>
    </dgm:pt>
    <dgm:pt modelId="{C665C0F7-578A-423C-AE68-08DDBEF7F3FE}" type="sibTrans" cxnId="{A76571AF-F843-4DEE-877C-AD3A0B722A1D}">
      <dgm:prSet/>
      <dgm:spPr/>
      <dgm:t>
        <a:bodyPr/>
        <a:lstStyle/>
        <a:p>
          <a:endParaRPr lang="en-US"/>
        </a:p>
      </dgm:t>
    </dgm:pt>
    <dgm:pt modelId="{B3989163-B7C4-457D-858D-3E5408DC0AAF}">
      <dgm:prSet/>
      <dgm:spPr/>
      <dgm:t>
        <a:bodyPr/>
        <a:lstStyle/>
        <a:p>
          <a:r>
            <a:rPr lang="en-GB"/>
            <a:t>Alternative Diagnosis</a:t>
          </a:r>
          <a:endParaRPr lang="en-US"/>
        </a:p>
      </dgm:t>
    </dgm:pt>
    <dgm:pt modelId="{59E87F36-8FBC-4C86-85AE-1DB2A687C75B}" type="parTrans" cxnId="{371B222A-932E-4ABB-8698-1848128AFDFD}">
      <dgm:prSet/>
      <dgm:spPr/>
      <dgm:t>
        <a:bodyPr/>
        <a:lstStyle/>
        <a:p>
          <a:endParaRPr lang="en-US"/>
        </a:p>
      </dgm:t>
    </dgm:pt>
    <dgm:pt modelId="{FCB136D9-7E56-4AE0-98D1-DD4323E71D27}" type="sibTrans" cxnId="{371B222A-932E-4ABB-8698-1848128AFDFD}">
      <dgm:prSet/>
      <dgm:spPr/>
      <dgm:t>
        <a:bodyPr/>
        <a:lstStyle/>
        <a:p>
          <a:endParaRPr lang="en-US"/>
        </a:p>
      </dgm:t>
    </dgm:pt>
    <dgm:pt modelId="{C328714B-3996-44A2-A048-51333F13EB3A}">
      <dgm:prSet/>
      <dgm:spPr/>
      <dgm:t>
        <a:bodyPr/>
        <a:lstStyle/>
        <a:p>
          <a:r>
            <a:rPr lang="en-GB"/>
            <a:t>Clinical Symptoms</a:t>
          </a:r>
          <a:endParaRPr lang="en-US"/>
        </a:p>
      </dgm:t>
    </dgm:pt>
    <dgm:pt modelId="{ED4E4235-8617-4E00-B55E-50F24D6AB20D}" type="parTrans" cxnId="{36D1EC7B-B5D6-4CF2-A5A7-42DFACB3E783}">
      <dgm:prSet/>
      <dgm:spPr/>
      <dgm:t>
        <a:bodyPr/>
        <a:lstStyle/>
        <a:p>
          <a:endParaRPr lang="en-US"/>
        </a:p>
      </dgm:t>
    </dgm:pt>
    <dgm:pt modelId="{9F9AC7A5-7DA2-419F-8B78-19C2754B355F}" type="sibTrans" cxnId="{36D1EC7B-B5D6-4CF2-A5A7-42DFACB3E783}">
      <dgm:prSet/>
      <dgm:spPr/>
      <dgm:t>
        <a:bodyPr/>
        <a:lstStyle/>
        <a:p>
          <a:endParaRPr lang="en-US"/>
        </a:p>
      </dgm:t>
    </dgm:pt>
    <dgm:pt modelId="{274B28B7-F3B8-43C1-ADBA-2CB6D6AD40D5}" type="pres">
      <dgm:prSet presAssocID="{F5E0965E-7212-4046-B4FF-CD931695AB07}" presName="linear" presStyleCnt="0">
        <dgm:presLayoutVars>
          <dgm:dir/>
          <dgm:animLvl val="lvl"/>
          <dgm:resizeHandles val="exact"/>
        </dgm:presLayoutVars>
      </dgm:prSet>
      <dgm:spPr/>
    </dgm:pt>
    <dgm:pt modelId="{559F169B-5B73-4FB0-BA42-433E1C27D9CF}" type="pres">
      <dgm:prSet presAssocID="{4382000F-DCCB-4316-8966-07616260C0EF}" presName="parentLin" presStyleCnt="0"/>
      <dgm:spPr/>
    </dgm:pt>
    <dgm:pt modelId="{019EEFFB-675B-4C1F-A80F-006FBBC58405}" type="pres">
      <dgm:prSet presAssocID="{4382000F-DCCB-4316-8966-07616260C0EF}" presName="parentLeftMargin" presStyleLbl="node1" presStyleIdx="0" presStyleCnt="3"/>
      <dgm:spPr/>
    </dgm:pt>
    <dgm:pt modelId="{C59D2F8F-6F61-4947-9C56-C8E383279733}" type="pres">
      <dgm:prSet presAssocID="{4382000F-DCCB-4316-8966-07616260C0EF}" presName="parentText" presStyleLbl="node1" presStyleIdx="0" presStyleCnt="3">
        <dgm:presLayoutVars>
          <dgm:chMax val="0"/>
          <dgm:bulletEnabled val="1"/>
        </dgm:presLayoutVars>
      </dgm:prSet>
      <dgm:spPr/>
    </dgm:pt>
    <dgm:pt modelId="{180E2AE4-1081-4D28-A36B-798ACD7BA4F9}" type="pres">
      <dgm:prSet presAssocID="{4382000F-DCCB-4316-8966-07616260C0EF}" presName="negativeSpace" presStyleCnt="0"/>
      <dgm:spPr/>
    </dgm:pt>
    <dgm:pt modelId="{0B295A92-BA63-4756-8DCA-71D9BBF13CBD}" type="pres">
      <dgm:prSet presAssocID="{4382000F-DCCB-4316-8966-07616260C0EF}" presName="childText" presStyleLbl="conFgAcc1" presStyleIdx="0" presStyleCnt="3">
        <dgm:presLayoutVars>
          <dgm:bulletEnabled val="1"/>
        </dgm:presLayoutVars>
      </dgm:prSet>
      <dgm:spPr/>
    </dgm:pt>
    <dgm:pt modelId="{B885FDAD-C537-40AA-B7D3-79131B940F92}" type="pres">
      <dgm:prSet presAssocID="{C665C0F7-578A-423C-AE68-08DDBEF7F3FE}" presName="spaceBetweenRectangles" presStyleCnt="0"/>
      <dgm:spPr/>
    </dgm:pt>
    <dgm:pt modelId="{787928F7-A3FA-445B-A961-1D809DE04100}" type="pres">
      <dgm:prSet presAssocID="{B3989163-B7C4-457D-858D-3E5408DC0AAF}" presName="parentLin" presStyleCnt="0"/>
      <dgm:spPr/>
    </dgm:pt>
    <dgm:pt modelId="{7A0D3194-08CE-4B00-9FA0-AD5AA0584E76}" type="pres">
      <dgm:prSet presAssocID="{B3989163-B7C4-457D-858D-3E5408DC0AAF}" presName="parentLeftMargin" presStyleLbl="node1" presStyleIdx="0" presStyleCnt="3"/>
      <dgm:spPr/>
    </dgm:pt>
    <dgm:pt modelId="{11FD8B57-A1ED-4FBB-BCE1-FE33AADB9AD2}" type="pres">
      <dgm:prSet presAssocID="{B3989163-B7C4-457D-858D-3E5408DC0AAF}" presName="parentText" presStyleLbl="node1" presStyleIdx="1" presStyleCnt="3">
        <dgm:presLayoutVars>
          <dgm:chMax val="0"/>
          <dgm:bulletEnabled val="1"/>
        </dgm:presLayoutVars>
      </dgm:prSet>
      <dgm:spPr/>
    </dgm:pt>
    <dgm:pt modelId="{1CFD2115-1874-4F50-BCED-B075C8333771}" type="pres">
      <dgm:prSet presAssocID="{B3989163-B7C4-457D-858D-3E5408DC0AAF}" presName="negativeSpace" presStyleCnt="0"/>
      <dgm:spPr/>
    </dgm:pt>
    <dgm:pt modelId="{AA5FFFAA-C07E-4659-87E4-B21CF36E33BB}" type="pres">
      <dgm:prSet presAssocID="{B3989163-B7C4-457D-858D-3E5408DC0AAF}" presName="childText" presStyleLbl="conFgAcc1" presStyleIdx="1" presStyleCnt="3">
        <dgm:presLayoutVars>
          <dgm:bulletEnabled val="1"/>
        </dgm:presLayoutVars>
      </dgm:prSet>
      <dgm:spPr/>
    </dgm:pt>
    <dgm:pt modelId="{754B4F8F-7A00-4F07-B178-CF601C405591}" type="pres">
      <dgm:prSet presAssocID="{FCB136D9-7E56-4AE0-98D1-DD4323E71D27}" presName="spaceBetweenRectangles" presStyleCnt="0"/>
      <dgm:spPr/>
    </dgm:pt>
    <dgm:pt modelId="{B0673F87-EB87-4F77-B65D-B0EFD5E36A56}" type="pres">
      <dgm:prSet presAssocID="{C328714B-3996-44A2-A048-51333F13EB3A}" presName="parentLin" presStyleCnt="0"/>
      <dgm:spPr/>
    </dgm:pt>
    <dgm:pt modelId="{2CD9A189-D278-4D42-9B8B-7EC61FCEE581}" type="pres">
      <dgm:prSet presAssocID="{C328714B-3996-44A2-A048-51333F13EB3A}" presName="parentLeftMargin" presStyleLbl="node1" presStyleIdx="1" presStyleCnt="3"/>
      <dgm:spPr/>
    </dgm:pt>
    <dgm:pt modelId="{07791A8B-D53F-4B07-93AC-25E004C7467E}" type="pres">
      <dgm:prSet presAssocID="{C328714B-3996-44A2-A048-51333F13EB3A}" presName="parentText" presStyleLbl="node1" presStyleIdx="2" presStyleCnt="3">
        <dgm:presLayoutVars>
          <dgm:chMax val="0"/>
          <dgm:bulletEnabled val="1"/>
        </dgm:presLayoutVars>
      </dgm:prSet>
      <dgm:spPr/>
    </dgm:pt>
    <dgm:pt modelId="{0C6DD843-D8C8-46EB-BF6C-ADAC47AF0CE3}" type="pres">
      <dgm:prSet presAssocID="{C328714B-3996-44A2-A048-51333F13EB3A}" presName="negativeSpace" presStyleCnt="0"/>
      <dgm:spPr/>
    </dgm:pt>
    <dgm:pt modelId="{A28D76B8-359F-4AD0-828E-4CE510A2DFFE}" type="pres">
      <dgm:prSet presAssocID="{C328714B-3996-44A2-A048-51333F13EB3A}" presName="childText" presStyleLbl="conFgAcc1" presStyleIdx="2" presStyleCnt="3">
        <dgm:presLayoutVars>
          <dgm:bulletEnabled val="1"/>
        </dgm:presLayoutVars>
      </dgm:prSet>
      <dgm:spPr/>
    </dgm:pt>
  </dgm:ptLst>
  <dgm:cxnLst>
    <dgm:cxn modelId="{371B222A-932E-4ABB-8698-1848128AFDFD}" srcId="{F5E0965E-7212-4046-B4FF-CD931695AB07}" destId="{B3989163-B7C4-457D-858D-3E5408DC0AAF}" srcOrd="1" destOrd="0" parTransId="{59E87F36-8FBC-4C86-85AE-1DB2A687C75B}" sibTransId="{FCB136D9-7E56-4AE0-98D1-DD4323E71D27}"/>
    <dgm:cxn modelId="{DEC6DE34-396D-417D-BC22-974C4AAE9CCB}" type="presOf" srcId="{B3989163-B7C4-457D-858D-3E5408DC0AAF}" destId="{7A0D3194-08CE-4B00-9FA0-AD5AA0584E76}" srcOrd="0" destOrd="0" presId="urn:microsoft.com/office/officeart/2005/8/layout/list1"/>
    <dgm:cxn modelId="{2E5B905F-5E00-4AE5-806C-742CFE92A0BF}" type="presOf" srcId="{C328714B-3996-44A2-A048-51333F13EB3A}" destId="{2CD9A189-D278-4D42-9B8B-7EC61FCEE581}" srcOrd="0" destOrd="0" presId="urn:microsoft.com/office/officeart/2005/8/layout/list1"/>
    <dgm:cxn modelId="{44886C63-807E-4B85-A17E-135D53625264}" type="presOf" srcId="{C328714B-3996-44A2-A048-51333F13EB3A}" destId="{07791A8B-D53F-4B07-93AC-25E004C7467E}" srcOrd="1" destOrd="0" presId="urn:microsoft.com/office/officeart/2005/8/layout/list1"/>
    <dgm:cxn modelId="{4B9BC64A-2982-4333-A759-4D36F38DB583}" type="presOf" srcId="{F5E0965E-7212-4046-B4FF-CD931695AB07}" destId="{274B28B7-F3B8-43C1-ADBA-2CB6D6AD40D5}" srcOrd="0" destOrd="0" presId="urn:microsoft.com/office/officeart/2005/8/layout/list1"/>
    <dgm:cxn modelId="{0AA08F58-D005-4445-ACE2-75BCB69A3565}" type="presOf" srcId="{4382000F-DCCB-4316-8966-07616260C0EF}" destId="{C59D2F8F-6F61-4947-9C56-C8E383279733}" srcOrd="1" destOrd="0" presId="urn:microsoft.com/office/officeart/2005/8/layout/list1"/>
    <dgm:cxn modelId="{36D1EC7B-B5D6-4CF2-A5A7-42DFACB3E783}" srcId="{F5E0965E-7212-4046-B4FF-CD931695AB07}" destId="{C328714B-3996-44A2-A048-51333F13EB3A}" srcOrd="2" destOrd="0" parTransId="{ED4E4235-8617-4E00-B55E-50F24D6AB20D}" sibTransId="{9F9AC7A5-7DA2-419F-8B78-19C2754B355F}"/>
    <dgm:cxn modelId="{C96B4D87-3781-44D6-9CBA-B539FCBAEC7D}" type="presOf" srcId="{B3989163-B7C4-457D-858D-3E5408DC0AAF}" destId="{11FD8B57-A1ED-4FBB-BCE1-FE33AADB9AD2}" srcOrd="1" destOrd="0" presId="urn:microsoft.com/office/officeart/2005/8/layout/list1"/>
    <dgm:cxn modelId="{A76571AF-F843-4DEE-877C-AD3A0B722A1D}" srcId="{F5E0965E-7212-4046-B4FF-CD931695AB07}" destId="{4382000F-DCCB-4316-8966-07616260C0EF}" srcOrd="0" destOrd="0" parTransId="{C389A0EE-1D5D-44C1-AE2B-852CA14A1E09}" sibTransId="{C665C0F7-578A-423C-AE68-08DDBEF7F3FE}"/>
    <dgm:cxn modelId="{3A91D1BD-93D2-46A1-8D16-B3F7D06C14CF}" type="presOf" srcId="{4382000F-DCCB-4316-8966-07616260C0EF}" destId="{019EEFFB-675B-4C1F-A80F-006FBBC58405}" srcOrd="0" destOrd="0" presId="urn:microsoft.com/office/officeart/2005/8/layout/list1"/>
    <dgm:cxn modelId="{7F1235B4-1900-468E-8234-91FE00E11416}" type="presParOf" srcId="{274B28B7-F3B8-43C1-ADBA-2CB6D6AD40D5}" destId="{559F169B-5B73-4FB0-BA42-433E1C27D9CF}" srcOrd="0" destOrd="0" presId="urn:microsoft.com/office/officeart/2005/8/layout/list1"/>
    <dgm:cxn modelId="{C94D7A4D-0057-4146-8AF2-D73EB6F025CF}" type="presParOf" srcId="{559F169B-5B73-4FB0-BA42-433E1C27D9CF}" destId="{019EEFFB-675B-4C1F-A80F-006FBBC58405}" srcOrd="0" destOrd="0" presId="urn:microsoft.com/office/officeart/2005/8/layout/list1"/>
    <dgm:cxn modelId="{018ED0B4-6696-40AF-8FED-8D5CC084B6B5}" type="presParOf" srcId="{559F169B-5B73-4FB0-BA42-433E1C27D9CF}" destId="{C59D2F8F-6F61-4947-9C56-C8E383279733}" srcOrd="1" destOrd="0" presId="urn:microsoft.com/office/officeart/2005/8/layout/list1"/>
    <dgm:cxn modelId="{6FF0608C-6234-48AE-A3F5-DBD1F2F6226F}" type="presParOf" srcId="{274B28B7-F3B8-43C1-ADBA-2CB6D6AD40D5}" destId="{180E2AE4-1081-4D28-A36B-798ACD7BA4F9}" srcOrd="1" destOrd="0" presId="urn:microsoft.com/office/officeart/2005/8/layout/list1"/>
    <dgm:cxn modelId="{D16936AB-CD3E-4D92-AD34-05B8DDCC9BF5}" type="presParOf" srcId="{274B28B7-F3B8-43C1-ADBA-2CB6D6AD40D5}" destId="{0B295A92-BA63-4756-8DCA-71D9BBF13CBD}" srcOrd="2" destOrd="0" presId="urn:microsoft.com/office/officeart/2005/8/layout/list1"/>
    <dgm:cxn modelId="{0A8DAC10-89EF-4579-A3F4-96640F3B527E}" type="presParOf" srcId="{274B28B7-F3B8-43C1-ADBA-2CB6D6AD40D5}" destId="{B885FDAD-C537-40AA-B7D3-79131B940F92}" srcOrd="3" destOrd="0" presId="urn:microsoft.com/office/officeart/2005/8/layout/list1"/>
    <dgm:cxn modelId="{AACF9011-8A27-4FBB-8C96-FA7ADC10C9AD}" type="presParOf" srcId="{274B28B7-F3B8-43C1-ADBA-2CB6D6AD40D5}" destId="{787928F7-A3FA-445B-A961-1D809DE04100}" srcOrd="4" destOrd="0" presId="urn:microsoft.com/office/officeart/2005/8/layout/list1"/>
    <dgm:cxn modelId="{84F397BD-4DCB-4350-9CA5-8AB7031BD522}" type="presParOf" srcId="{787928F7-A3FA-445B-A961-1D809DE04100}" destId="{7A0D3194-08CE-4B00-9FA0-AD5AA0584E76}" srcOrd="0" destOrd="0" presId="urn:microsoft.com/office/officeart/2005/8/layout/list1"/>
    <dgm:cxn modelId="{1D7DBB72-E83F-49F7-A34C-4C615A5A5D0E}" type="presParOf" srcId="{787928F7-A3FA-445B-A961-1D809DE04100}" destId="{11FD8B57-A1ED-4FBB-BCE1-FE33AADB9AD2}" srcOrd="1" destOrd="0" presId="urn:microsoft.com/office/officeart/2005/8/layout/list1"/>
    <dgm:cxn modelId="{964DA623-4E02-476F-BC2C-4EEBB56DCCA4}" type="presParOf" srcId="{274B28B7-F3B8-43C1-ADBA-2CB6D6AD40D5}" destId="{1CFD2115-1874-4F50-BCED-B075C8333771}" srcOrd="5" destOrd="0" presId="urn:microsoft.com/office/officeart/2005/8/layout/list1"/>
    <dgm:cxn modelId="{87071243-EE22-415E-A711-36AE4BD4ED3A}" type="presParOf" srcId="{274B28B7-F3B8-43C1-ADBA-2CB6D6AD40D5}" destId="{AA5FFFAA-C07E-4659-87E4-B21CF36E33BB}" srcOrd="6" destOrd="0" presId="urn:microsoft.com/office/officeart/2005/8/layout/list1"/>
    <dgm:cxn modelId="{9AE99836-D358-405D-B4C1-7F3BB5B9ECE5}" type="presParOf" srcId="{274B28B7-F3B8-43C1-ADBA-2CB6D6AD40D5}" destId="{754B4F8F-7A00-4F07-B178-CF601C405591}" srcOrd="7" destOrd="0" presId="urn:microsoft.com/office/officeart/2005/8/layout/list1"/>
    <dgm:cxn modelId="{8B634475-0D0D-48A9-B471-C74BCDAE828F}" type="presParOf" srcId="{274B28B7-F3B8-43C1-ADBA-2CB6D6AD40D5}" destId="{B0673F87-EB87-4F77-B65D-B0EFD5E36A56}" srcOrd="8" destOrd="0" presId="urn:microsoft.com/office/officeart/2005/8/layout/list1"/>
    <dgm:cxn modelId="{5379E867-CF9F-4D5D-911E-BA79FCB9B70B}" type="presParOf" srcId="{B0673F87-EB87-4F77-B65D-B0EFD5E36A56}" destId="{2CD9A189-D278-4D42-9B8B-7EC61FCEE581}" srcOrd="0" destOrd="0" presId="urn:microsoft.com/office/officeart/2005/8/layout/list1"/>
    <dgm:cxn modelId="{D551E5EC-E0CA-40EB-88FF-A4A2AA4F4BC9}" type="presParOf" srcId="{B0673F87-EB87-4F77-B65D-B0EFD5E36A56}" destId="{07791A8B-D53F-4B07-93AC-25E004C7467E}" srcOrd="1" destOrd="0" presId="urn:microsoft.com/office/officeart/2005/8/layout/list1"/>
    <dgm:cxn modelId="{88ABB579-C8C8-42FD-A1F1-2C399CC3C38A}" type="presParOf" srcId="{274B28B7-F3B8-43C1-ADBA-2CB6D6AD40D5}" destId="{0C6DD843-D8C8-46EB-BF6C-ADAC47AF0CE3}" srcOrd="9" destOrd="0" presId="urn:microsoft.com/office/officeart/2005/8/layout/list1"/>
    <dgm:cxn modelId="{87E9A613-B7B7-4E20-8868-0147BC7557DB}" type="presParOf" srcId="{274B28B7-F3B8-43C1-ADBA-2CB6D6AD40D5}" destId="{A28D76B8-359F-4AD0-828E-4CE510A2DFF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657F53-0097-4E10-B395-7BF7C34A5AE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C467D6-6EA0-4AEE-918A-C3A81B4401C5}">
      <dgm:prSet/>
      <dgm:spPr/>
      <dgm:t>
        <a:bodyPr/>
        <a:lstStyle/>
        <a:p>
          <a:pPr>
            <a:defRPr cap="all"/>
          </a:pPr>
          <a:r>
            <a:rPr lang="en-GB"/>
            <a:t>Common referral</a:t>
          </a:r>
          <a:endParaRPr lang="en-US"/>
        </a:p>
      </dgm:t>
    </dgm:pt>
    <dgm:pt modelId="{21B854BF-200E-45A1-9D56-83B3606BA4B1}" type="parTrans" cxnId="{C2FC2BC9-8265-4C1C-A117-98DA53FFD41A}">
      <dgm:prSet/>
      <dgm:spPr/>
      <dgm:t>
        <a:bodyPr/>
        <a:lstStyle/>
        <a:p>
          <a:endParaRPr lang="en-US"/>
        </a:p>
      </dgm:t>
    </dgm:pt>
    <dgm:pt modelId="{B29D0A51-0F96-4923-8638-6C4778B903F2}" type="sibTrans" cxnId="{C2FC2BC9-8265-4C1C-A117-98DA53FFD41A}">
      <dgm:prSet/>
      <dgm:spPr/>
      <dgm:t>
        <a:bodyPr/>
        <a:lstStyle/>
        <a:p>
          <a:endParaRPr lang="en-US"/>
        </a:p>
      </dgm:t>
    </dgm:pt>
    <dgm:pt modelId="{E4C0D1A6-81F8-48FB-801C-9105C931E560}">
      <dgm:prSet/>
      <dgm:spPr/>
      <dgm:t>
        <a:bodyPr/>
        <a:lstStyle/>
        <a:p>
          <a:pPr>
            <a:defRPr cap="all"/>
          </a:pPr>
          <a:r>
            <a:rPr lang="en-GB"/>
            <a:t>Primary sleep not seen in outpatients</a:t>
          </a:r>
          <a:endParaRPr lang="en-US"/>
        </a:p>
      </dgm:t>
    </dgm:pt>
    <dgm:pt modelId="{C2B7CDB6-6D1A-4B89-83BA-9687FFD9145A}" type="parTrans" cxnId="{22BE0183-C922-4A36-BB77-FE0C0BC7ED89}">
      <dgm:prSet/>
      <dgm:spPr/>
      <dgm:t>
        <a:bodyPr/>
        <a:lstStyle/>
        <a:p>
          <a:endParaRPr lang="en-US"/>
        </a:p>
      </dgm:t>
    </dgm:pt>
    <dgm:pt modelId="{1ED89CC2-C214-4259-A817-C4A6DD108466}" type="sibTrans" cxnId="{22BE0183-C922-4A36-BB77-FE0C0BC7ED89}">
      <dgm:prSet/>
      <dgm:spPr/>
      <dgm:t>
        <a:bodyPr/>
        <a:lstStyle/>
        <a:p>
          <a:endParaRPr lang="en-US"/>
        </a:p>
      </dgm:t>
    </dgm:pt>
    <dgm:pt modelId="{CFA02112-F58A-4F65-94F8-B1711DB039EB}">
      <dgm:prSet/>
      <dgm:spPr/>
      <dgm:t>
        <a:bodyPr/>
        <a:lstStyle/>
        <a:p>
          <a:pPr>
            <a:defRPr cap="all"/>
          </a:pPr>
          <a:r>
            <a:rPr lang="en-GB"/>
            <a:t>Impact</a:t>
          </a:r>
          <a:endParaRPr lang="en-US"/>
        </a:p>
      </dgm:t>
    </dgm:pt>
    <dgm:pt modelId="{C6735707-22DC-45A8-9D51-A087C0BC1205}" type="parTrans" cxnId="{C3B3E0F7-359C-46E7-8594-EF5EA632C975}">
      <dgm:prSet/>
      <dgm:spPr/>
      <dgm:t>
        <a:bodyPr/>
        <a:lstStyle/>
        <a:p>
          <a:endParaRPr lang="en-US"/>
        </a:p>
      </dgm:t>
    </dgm:pt>
    <dgm:pt modelId="{695F03A9-F7A3-4109-8303-6EB85FEAB48B}" type="sibTrans" cxnId="{C3B3E0F7-359C-46E7-8594-EF5EA632C975}">
      <dgm:prSet/>
      <dgm:spPr/>
      <dgm:t>
        <a:bodyPr/>
        <a:lstStyle/>
        <a:p>
          <a:endParaRPr lang="en-US"/>
        </a:p>
      </dgm:t>
    </dgm:pt>
    <dgm:pt modelId="{B7210DFF-B28E-4FC0-B286-8B352C704CD3}">
      <dgm:prSet/>
      <dgm:spPr/>
      <dgm:t>
        <a:bodyPr/>
        <a:lstStyle/>
        <a:p>
          <a:pPr>
            <a:defRPr cap="all"/>
          </a:pPr>
          <a:r>
            <a:rPr lang="en-GB"/>
            <a:t>Resources</a:t>
          </a:r>
          <a:endParaRPr lang="en-US"/>
        </a:p>
      </dgm:t>
    </dgm:pt>
    <dgm:pt modelId="{D4DB33F1-C99C-4805-9A63-C55E526C37DC}" type="parTrans" cxnId="{ACA3FBB4-F790-45B6-9706-09ED35067657}">
      <dgm:prSet/>
      <dgm:spPr/>
      <dgm:t>
        <a:bodyPr/>
        <a:lstStyle/>
        <a:p>
          <a:endParaRPr lang="en-US"/>
        </a:p>
      </dgm:t>
    </dgm:pt>
    <dgm:pt modelId="{46D8C9BE-8EB3-4A65-A72B-4BA93C673BDD}" type="sibTrans" cxnId="{ACA3FBB4-F790-45B6-9706-09ED35067657}">
      <dgm:prSet/>
      <dgm:spPr/>
      <dgm:t>
        <a:bodyPr/>
        <a:lstStyle/>
        <a:p>
          <a:endParaRPr lang="en-US"/>
        </a:p>
      </dgm:t>
    </dgm:pt>
    <dgm:pt modelId="{AF8D3668-D4D1-493F-A7F8-A1794A5965CB}" type="pres">
      <dgm:prSet presAssocID="{24657F53-0097-4E10-B395-7BF7C34A5AEA}" presName="root" presStyleCnt="0">
        <dgm:presLayoutVars>
          <dgm:dir/>
          <dgm:resizeHandles val="exact"/>
        </dgm:presLayoutVars>
      </dgm:prSet>
      <dgm:spPr/>
    </dgm:pt>
    <dgm:pt modelId="{120A9438-92F9-4E5A-94D2-0DB618710B30}" type="pres">
      <dgm:prSet presAssocID="{56C467D6-6EA0-4AEE-918A-C3A81B4401C5}" presName="compNode" presStyleCnt="0"/>
      <dgm:spPr/>
    </dgm:pt>
    <dgm:pt modelId="{A1EB705B-06B0-4676-8452-D298E927DC56}" type="pres">
      <dgm:prSet presAssocID="{56C467D6-6EA0-4AEE-918A-C3A81B4401C5}" presName="iconBgRect" presStyleLbl="bgShp" presStyleIdx="0" presStyleCnt="4"/>
      <dgm:spPr/>
    </dgm:pt>
    <dgm:pt modelId="{2238E7DB-DF8B-4D9C-BEA9-2E5AB472E30C}" type="pres">
      <dgm:prSet presAssocID="{56C467D6-6EA0-4AEE-918A-C3A81B4401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EA02CBFB-E0BF-47C6-878F-5E4E01517992}" type="pres">
      <dgm:prSet presAssocID="{56C467D6-6EA0-4AEE-918A-C3A81B4401C5}" presName="spaceRect" presStyleCnt="0"/>
      <dgm:spPr/>
    </dgm:pt>
    <dgm:pt modelId="{26B99566-AC09-449C-ABFB-E86F0678817A}" type="pres">
      <dgm:prSet presAssocID="{56C467D6-6EA0-4AEE-918A-C3A81B4401C5}" presName="textRect" presStyleLbl="revTx" presStyleIdx="0" presStyleCnt="4">
        <dgm:presLayoutVars>
          <dgm:chMax val="1"/>
          <dgm:chPref val="1"/>
        </dgm:presLayoutVars>
      </dgm:prSet>
      <dgm:spPr/>
    </dgm:pt>
    <dgm:pt modelId="{93C0A0F0-C03E-436F-B03F-5A9548CEECA4}" type="pres">
      <dgm:prSet presAssocID="{B29D0A51-0F96-4923-8638-6C4778B903F2}" presName="sibTrans" presStyleCnt="0"/>
      <dgm:spPr/>
    </dgm:pt>
    <dgm:pt modelId="{573FA3F7-BC06-4E22-8666-16B2E5F1FEA3}" type="pres">
      <dgm:prSet presAssocID="{E4C0D1A6-81F8-48FB-801C-9105C931E560}" presName="compNode" presStyleCnt="0"/>
      <dgm:spPr/>
    </dgm:pt>
    <dgm:pt modelId="{4D291824-DE69-4184-B887-36C06F154427}" type="pres">
      <dgm:prSet presAssocID="{E4C0D1A6-81F8-48FB-801C-9105C931E560}" presName="iconBgRect" presStyleLbl="bgShp" presStyleIdx="1" presStyleCnt="4"/>
      <dgm:spPr/>
    </dgm:pt>
    <dgm:pt modelId="{73B375B9-9213-4B1A-B7CF-7FB019C14B7A}" type="pres">
      <dgm:prSet presAssocID="{E4C0D1A6-81F8-48FB-801C-9105C931E5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eep"/>
        </a:ext>
      </dgm:extLst>
    </dgm:pt>
    <dgm:pt modelId="{E28F89A9-982A-4DB6-B4F2-13BFE32FE3A0}" type="pres">
      <dgm:prSet presAssocID="{E4C0D1A6-81F8-48FB-801C-9105C931E560}" presName="spaceRect" presStyleCnt="0"/>
      <dgm:spPr/>
    </dgm:pt>
    <dgm:pt modelId="{B724644A-EE20-4BE6-BE76-6787ADAE7C45}" type="pres">
      <dgm:prSet presAssocID="{E4C0D1A6-81F8-48FB-801C-9105C931E560}" presName="textRect" presStyleLbl="revTx" presStyleIdx="1" presStyleCnt="4">
        <dgm:presLayoutVars>
          <dgm:chMax val="1"/>
          <dgm:chPref val="1"/>
        </dgm:presLayoutVars>
      </dgm:prSet>
      <dgm:spPr/>
    </dgm:pt>
    <dgm:pt modelId="{E23E0A49-2CFE-4FA7-90ED-73F54A0483DA}" type="pres">
      <dgm:prSet presAssocID="{1ED89CC2-C214-4259-A817-C4A6DD108466}" presName="sibTrans" presStyleCnt="0"/>
      <dgm:spPr/>
    </dgm:pt>
    <dgm:pt modelId="{474B5784-DD76-4F05-82CB-0DE674E180B5}" type="pres">
      <dgm:prSet presAssocID="{CFA02112-F58A-4F65-94F8-B1711DB039EB}" presName="compNode" presStyleCnt="0"/>
      <dgm:spPr/>
    </dgm:pt>
    <dgm:pt modelId="{399CE609-AAF6-4030-BB8F-F87F9AF1034D}" type="pres">
      <dgm:prSet presAssocID="{CFA02112-F58A-4F65-94F8-B1711DB039EB}" presName="iconBgRect" presStyleLbl="bgShp" presStyleIdx="2" presStyleCnt="4"/>
      <dgm:spPr/>
    </dgm:pt>
    <dgm:pt modelId="{5BEEFAB2-4C6D-46C4-96E6-9821D1EB380D}" type="pres">
      <dgm:prSet presAssocID="{CFA02112-F58A-4F65-94F8-B1711DB039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E5648526-1F68-465C-92A7-E626C1CA836A}" type="pres">
      <dgm:prSet presAssocID="{CFA02112-F58A-4F65-94F8-B1711DB039EB}" presName="spaceRect" presStyleCnt="0"/>
      <dgm:spPr/>
    </dgm:pt>
    <dgm:pt modelId="{5DDC1309-A9B0-43E4-87AE-F53253F3B463}" type="pres">
      <dgm:prSet presAssocID="{CFA02112-F58A-4F65-94F8-B1711DB039EB}" presName="textRect" presStyleLbl="revTx" presStyleIdx="2" presStyleCnt="4">
        <dgm:presLayoutVars>
          <dgm:chMax val="1"/>
          <dgm:chPref val="1"/>
        </dgm:presLayoutVars>
      </dgm:prSet>
      <dgm:spPr/>
    </dgm:pt>
    <dgm:pt modelId="{43CAE3F7-8CF3-4C90-8AFD-1DEA886015A3}" type="pres">
      <dgm:prSet presAssocID="{695F03A9-F7A3-4109-8303-6EB85FEAB48B}" presName="sibTrans" presStyleCnt="0"/>
      <dgm:spPr/>
    </dgm:pt>
    <dgm:pt modelId="{F0E42D73-A0FD-4B2F-B974-8340B22D41CF}" type="pres">
      <dgm:prSet presAssocID="{B7210DFF-B28E-4FC0-B286-8B352C704CD3}" presName="compNode" presStyleCnt="0"/>
      <dgm:spPr/>
    </dgm:pt>
    <dgm:pt modelId="{4C77F0EC-9EBB-4786-8FC5-8D4E1B62EB69}" type="pres">
      <dgm:prSet presAssocID="{B7210DFF-B28E-4FC0-B286-8B352C704CD3}" presName="iconBgRect" presStyleLbl="bgShp" presStyleIdx="3" presStyleCnt="4"/>
      <dgm:spPr/>
    </dgm:pt>
    <dgm:pt modelId="{167C2E26-4D9D-406B-8EB6-E06E580AD114}" type="pres">
      <dgm:prSet presAssocID="{B7210DFF-B28E-4FC0-B286-8B352C704C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398589F-B5D8-47B5-9C84-7E904213F394}" type="pres">
      <dgm:prSet presAssocID="{B7210DFF-B28E-4FC0-B286-8B352C704CD3}" presName="spaceRect" presStyleCnt="0"/>
      <dgm:spPr/>
    </dgm:pt>
    <dgm:pt modelId="{356141FD-9DB6-4487-B0CA-88EE3D042E9C}" type="pres">
      <dgm:prSet presAssocID="{B7210DFF-B28E-4FC0-B286-8B352C704CD3}" presName="textRect" presStyleLbl="revTx" presStyleIdx="3" presStyleCnt="4">
        <dgm:presLayoutVars>
          <dgm:chMax val="1"/>
          <dgm:chPref val="1"/>
        </dgm:presLayoutVars>
      </dgm:prSet>
      <dgm:spPr/>
    </dgm:pt>
  </dgm:ptLst>
  <dgm:cxnLst>
    <dgm:cxn modelId="{481C2B0E-757B-4410-8467-EC9B7F2A74A6}" type="presOf" srcId="{B7210DFF-B28E-4FC0-B286-8B352C704CD3}" destId="{356141FD-9DB6-4487-B0CA-88EE3D042E9C}" srcOrd="0" destOrd="0" presId="urn:microsoft.com/office/officeart/2018/5/layout/IconCircleLabelList"/>
    <dgm:cxn modelId="{22BE0183-C922-4A36-BB77-FE0C0BC7ED89}" srcId="{24657F53-0097-4E10-B395-7BF7C34A5AEA}" destId="{E4C0D1A6-81F8-48FB-801C-9105C931E560}" srcOrd="1" destOrd="0" parTransId="{C2B7CDB6-6D1A-4B89-83BA-9687FFD9145A}" sibTransId="{1ED89CC2-C214-4259-A817-C4A6DD108466}"/>
    <dgm:cxn modelId="{DF7D049D-6D1E-408B-92C2-DC21D99AB1AB}" type="presOf" srcId="{24657F53-0097-4E10-B395-7BF7C34A5AEA}" destId="{AF8D3668-D4D1-493F-A7F8-A1794A5965CB}" srcOrd="0" destOrd="0" presId="urn:microsoft.com/office/officeart/2018/5/layout/IconCircleLabelList"/>
    <dgm:cxn modelId="{2646F1A5-48AB-4593-AB91-F99FC5242EFC}" type="presOf" srcId="{CFA02112-F58A-4F65-94F8-B1711DB039EB}" destId="{5DDC1309-A9B0-43E4-87AE-F53253F3B463}" srcOrd="0" destOrd="0" presId="urn:microsoft.com/office/officeart/2018/5/layout/IconCircleLabelList"/>
    <dgm:cxn modelId="{85E9C8B3-5ABB-4B72-BC28-1217DE15AF4E}" type="presOf" srcId="{56C467D6-6EA0-4AEE-918A-C3A81B4401C5}" destId="{26B99566-AC09-449C-ABFB-E86F0678817A}" srcOrd="0" destOrd="0" presId="urn:microsoft.com/office/officeart/2018/5/layout/IconCircleLabelList"/>
    <dgm:cxn modelId="{ACA3FBB4-F790-45B6-9706-09ED35067657}" srcId="{24657F53-0097-4E10-B395-7BF7C34A5AEA}" destId="{B7210DFF-B28E-4FC0-B286-8B352C704CD3}" srcOrd="3" destOrd="0" parTransId="{D4DB33F1-C99C-4805-9A63-C55E526C37DC}" sibTransId="{46D8C9BE-8EB3-4A65-A72B-4BA93C673BDD}"/>
    <dgm:cxn modelId="{C2FC2BC9-8265-4C1C-A117-98DA53FFD41A}" srcId="{24657F53-0097-4E10-B395-7BF7C34A5AEA}" destId="{56C467D6-6EA0-4AEE-918A-C3A81B4401C5}" srcOrd="0" destOrd="0" parTransId="{21B854BF-200E-45A1-9D56-83B3606BA4B1}" sibTransId="{B29D0A51-0F96-4923-8638-6C4778B903F2}"/>
    <dgm:cxn modelId="{083037D0-ED98-4BAC-B243-0152DB8CF2D7}" type="presOf" srcId="{E4C0D1A6-81F8-48FB-801C-9105C931E560}" destId="{B724644A-EE20-4BE6-BE76-6787ADAE7C45}" srcOrd="0" destOrd="0" presId="urn:microsoft.com/office/officeart/2018/5/layout/IconCircleLabelList"/>
    <dgm:cxn modelId="{C3B3E0F7-359C-46E7-8594-EF5EA632C975}" srcId="{24657F53-0097-4E10-B395-7BF7C34A5AEA}" destId="{CFA02112-F58A-4F65-94F8-B1711DB039EB}" srcOrd="2" destOrd="0" parTransId="{C6735707-22DC-45A8-9D51-A087C0BC1205}" sibTransId="{695F03A9-F7A3-4109-8303-6EB85FEAB48B}"/>
    <dgm:cxn modelId="{FC276E4F-0EDE-4FA8-87E7-0C0A7DFE1A03}" type="presParOf" srcId="{AF8D3668-D4D1-493F-A7F8-A1794A5965CB}" destId="{120A9438-92F9-4E5A-94D2-0DB618710B30}" srcOrd="0" destOrd="0" presId="urn:microsoft.com/office/officeart/2018/5/layout/IconCircleLabelList"/>
    <dgm:cxn modelId="{F0B598F3-33E5-4174-8A0A-ED88DC6EC086}" type="presParOf" srcId="{120A9438-92F9-4E5A-94D2-0DB618710B30}" destId="{A1EB705B-06B0-4676-8452-D298E927DC56}" srcOrd="0" destOrd="0" presId="urn:microsoft.com/office/officeart/2018/5/layout/IconCircleLabelList"/>
    <dgm:cxn modelId="{71FF0641-E339-45F3-B784-77BAB8241694}" type="presParOf" srcId="{120A9438-92F9-4E5A-94D2-0DB618710B30}" destId="{2238E7DB-DF8B-4D9C-BEA9-2E5AB472E30C}" srcOrd="1" destOrd="0" presId="urn:microsoft.com/office/officeart/2018/5/layout/IconCircleLabelList"/>
    <dgm:cxn modelId="{DCF0B151-3CFD-40B4-9BB3-446FA0722CCD}" type="presParOf" srcId="{120A9438-92F9-4E5A-94D2-0DB618710B30}" destId="{EA02CBFB-E0BF-47C6-878F-5E4E01517992}" srcOrd="2" destOrd="0" presId="urn:microsoft.com/office/officeart/2018/5/layout/IconCircleLabelList"/>
    <dgm:cxn modelId="{16B56C35-0C40-44B9-81BA-2FF8CD5130CE}" type="presParOf" srcId="{120A9438-92F9-4E5A-94D2-0DB618710B30}" destId="{26B99566-AC09-449C-ABFB-E86F0678817A}" srcOrd="3" destOrd="0" presId="urn:microsoft.com/office/officeart/2018/5/layout/IconCircleLabelList"/>
    <dgm:cxn modelId="{1EB739C0-747E-4DFB-8A5C-52E377FC5B2A}" type="presParOf" srcId="{AF8D3668-D4D1-493F-A7F8-A1794A5965CB}" destId="{93C0A0F0-C03E-436F-B03F-5A9548CEECA4}" srcOrd="1" destOrd="0" presId="urn:microsoft.com/office/officeart/2018/5/layout/IconCircleLabelList"/>
    <dgm:cxn modelId="{DF0EA131-A875-461F-A549-003D2201E633}" type="presParOf" srcId="{AF8D3668-D4D1-493F-A7F8-A1794A5965CB}" destId="{573FA3F7-BC06-4E22-8666-16B2E5F1FEA3}" srcOrd="2" destOrd="0" presId="urn:microsoft.com/office/officeart/2018/5/layout/IconCircleLabelList"/>
    <dgm:cxn modelId="{DBB9A995-B87A-4D34-A3B9-235A5246E641}" type="presParOf" srcId="{573FA3F7-BC06-4E22-8666-16B2E5F1FEA3}" destId="{4D291824-DE69-4184-B887-36C06F154427}" srcOrd="0" destOrd="0" presId="urn:microsoft.com/office/officeart/2018/5/layout/IconCircleLabelList"/>
    <dgm:cxn modelId="{C18A3351-C0CE-477D-BF13-ADFDDCEC0FB2}" type="presParOf" srcId="{573FA3F7-BC06-4E22-8666-16B2E5F1FEA3}" destId="{73B375B9-9213-4B1A-B7CF-7FB019C14B7A}" srcOrd="1" destOrd="0" presId="urn:microsoft.com/office/officeart/2018/5/layout/IconCircleLabelList"/>
    <dgm:cxn modelId="{DC0FC861-2DAC-47F0-89ED-C0333A61476B}" type="presParOf" srcId="{573FA3F7-BC06-4E22-8666-16B2E5F1FEA3}" destId="{E28F89A9-982A-4DB6-B4F2-13BFE32FE3A0}" srcOrd="2" destOrd="0" presId="urn:microsoft.com/office/officeart/2018/5/layout/IconCircleLabelList"/>
    <dgm:cxn modelId="{A19C5D75-5403-4A18-A692-15773D9F18DF}" type="presParOf" srcId="{573FA3F7-BC06-4E22-8666-16B2E5F1FEA3}" destId="{B724644A-EE20-4BE6-BE76-6787ADAE7C45}" srcOrd="3" destOrd="0" presId="urn:microsoft.com/office/officeart/2018/5/layout/IconCircleLabelList"/>
    <dgm:cxn modelId="{B01CA6E5-22E1-4DC2-8DB0-5B500681C093}" type="presParOf" srcId="{AF8D3668-D4D1-493F-A7F8-A1794A5965CB}" destId="{E23E0A49-2CFE-4FA7-90ED-73F54A0483DA}" srcOrd="3" destOrd="0" presId="urn:microsoft.com/office/officeart/2018/5/layout/IconCircleLabelList"/>
    <dgm:cxn modelId="{5122D415-5A25-47D4-9AF6-E21DBC49AC52}" type="presParOf" srcId="{AF8D3668-D4D1-493F-A7F8-A1794A5965CB}" destId="{474B5784-DD76-4F05-82CB-0DE674E180B5}" srcOrd="4" destOrd="0" presId="urn:microsoft.com/office/officeart/2018/5/layout/IconCircleLabelList"/>
    <dgm:cxn modelId="{B603F57F-8836-40CB-BA34-0547DCC7283A}" type="presParOf" srcId="{474B5784-DD76-4F05-82CB-0DE674E180B5}" destId="{399CE609-AAF6-4030-BB8F-F87F9AF1034D}" srcOrd="0" destOrd="0" presId="urn:microsoft.com/office/officeart/2018/5/layout/IconCircleLabelList"/>
    <dgm:cxn modelId="{6A9362DF-3E39-4C66-8CC7-48CD2B8732C3}" type="presParOf" srcId="{474B5784-DD76-4F05-82CB-0DE674E180B5}" destId="{5BEEFAB2-4C6D-46C4-96E6-9821D1EB380D}" srcOrd="1" destOrd="0" presId="urn:microsoft.com/office/officeart/2018/5/layout/IconCircleLabelList"/>
    <dgm:cxn modelId="{10D08FC6-ABBD-42C1-B49E-8D7A26DB3529}" type="presParOf" srcId="{474B5784-DD76-4F05-82CB-0DE674E180B5}" destId="{E5648526-1F68-465C-92A7-E626C1CA836A}" srcOrd="2" destOrd="0" presId="urn:microsoft.com/office/officeart/2018/5/layout/IconCircleLabelList"/>
    <dgm:cxn modelId="{B6365863-6237-4651-B82F-891B40E29065}" type="presParOf" srcId="{474B5784-DD76-4F05-82CB-0DE674E180B5}" destId="{5DDC1309-A9B0-43E4-87AE-F53253F3B463}" srcOrd="3" destOrd="0" presId="urn:microsoft.com/office/officeart/2018/5/layout/IconCircleLabelList"/>
    <dgm:cxn modelId="{3B888B08-019F-4103-AE4B-3FF6C251FA8D}" type="presParOf" srcId="{AF8D3668-D4D1-493F-A7F8-A1794A5965CB}" destId="{43CAE3F7-8CF3-4C90-8AFD-1DEA886015A3}" srcOrd="5" destOrd="0" presId="urn:microsoft.com/office/officeart/2018/5/layout/IconCircleLabelList"/>
    <dgm:cxn modelId="{DB0C83E8-38D5-44BB-888B-B5E3CE0E748D}" type="presParOf" srcId="{AF8D3668-D4D1-493F-A7F8-A1794A5965CB}" destId="{F0E42D73-A0FD-4B2F-B974-8340B22D41CF}" srcOrd="6" destOrd="0" presId="urn:microsoft.com/office/officeart/2018/5/layout/IconCircleLabelList"/>
    <dgm:cxn modelId="{8AF314AD-0A8C-49D5-BDA4-655C6D70D3B4}" type="presParOf" srcId="{F0E42D73-A0FD-4B2F-B974-8340B22D41CF}" destId="{4C77F0EC-9EBB-4786-8FC5-8D4E1B62EB69}" srcOrd="0" destOrd="0" presId="urn:microsoft.com/office/officeart/2018/5/layout/IconCircleLabelList"/>
    <dgm:cxn modelId="{1D626331-6438-4591-AB23-042D68BEA8C5}" type="presParOf" srcId="{F0E42D73-A0FD-4B2F-B974-8340B22D41CF}" destId="{167C2E26-4D9D-406B-8EB6-E06E580AD114}" srcOrd="1" destOrd="0" presId="urn:microsoft.com/office/officeart/2018/5/layout/IconCircleLabelList"/>
    <dgm:cxn modelId="{17EEF5EB-8CDB-4660-85B6-D624A47E562C}" type="presParOf" srcId="{F0E42D73-A0FD-4B2F-B974-8340B22D41CF}" destId="{E398589F-B5D8-47B5-9C84-7E904213F394}" srcOrd="2" destOrd="0" presId="urn:microsoft.com/office/officeart/2018/5/layout/IconCircleLabelList"/>
    <dgm:cxn modelId="{38C464CB-42B5-4F4F-B502-263E9399B419}" type="presParOf" srcId="{F0E42D73-A0FD-4B2F-B974-8340B22D41CF}" destId="{356141FD-9DB6-4487-B0CA-88EE3D042E9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34AAB-B6C0-4D17-A430-53D30767A1A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B8C0FE2-9100-4A99-9291-CA1087047CA8}">
      <dgm:prSet/>
      <dgm:spPr/>
      <dgm:t>
        <a:bodyPr/>
        <a:lstStyle/>
        <a:p>
          <a:r>
            <a:rPr lang="en-GB"/>
            <a:t>Very common in pre-school children</a:t>
          </a:r>
          <a:endParaRPr lang="en-US"/>
        </a:p>
      </dgm:t>
    </dgm:pt>
    <dgm:pt modelId="{9BB4515B-2FAC-48AE-AF89-5F3885C0B6D4}" type="parTrans" cxnId="{F5E92B17-C25A-44C1-A0C8-8ABB98F82D06}">
      <dgm:prSet/>
      <dgm:spPr/>
      <dgm:t>
        <a:bodyPr/>
        <a:lstStyle/>
        <a:p>
          <a:endParaRPr lang="en-US"/>
        </a:p>
      </dgm:t>
    </dgm:pt>
    <dgm:pt modelId="{0887F16E-8D26-441B-81E7-3D850A0A4E02}" type="sibTrans" cxnId="{F5E92B17-C25A-44C1-A0C8-8ABB98F82D06}">
      <dgm:prSet/>
      <dgm:spPr/>
      <dgm:t>
        <a:bodyPr/>
        <a:lstStyle/>
        <a:p>
          <a:endParaRPr lang="en-US"/>
        </a:p>
      </dgm:t>
    </dgm:pt>
    <dgm:pt modelId="{042550EF-84E9-4EA8-B5AC-B08A7E8F3009}">
      <dgm:prSet/>
      <dgm:spPr/>
      <dgm:t>
        <a:bodyPr/>
        <a:lstStyle/>
        <a:p>
          <a:r>
            <a:rPr lang="en-GB"/>
            <a:t>Single episode or recurrent</a:t>
          </a:r>
          <a:endParaRPr lang="en-US"/>
        </a:p>
      </dgm:t>
    </dgm:pt>
    <dgm:pt modelId="{8259B0B5-33BC-463E-B95E-37E59AA8B7CB}" type="parTrans" cxnId="{13C2EE80-FA09-4512-AA46-37C7D8FC5D64}">
      <dgm:prSet/>
      <dgm:spPr/>
      <dgm:t>
        <a:bodyPr/>
        <a:lstStyle/>
        <a:p>
          <a:endParaRPr lang="en-US"/>
        </a:p>
      </dgm:t>
    </dgm:pt>
    <dgm:pt modelId="{F1423D8F-1501-4D12-9FDA-81DFF54F32D2}" type="sibTrans" cxnId="{13C2EE80-FA09-4512-AA46-37C7D8FC5D64}">
      <dgm:prSet/>
      <dgm:spPr/>
      <dgm:t>
        <a:bodyPr/>
        <a:lstStyle/>
        <a:p>
          <a:endParaRPr lang="en-US"/>
        </a:p>
      </dgm:t>
    </dgm:pt>
    <dgm:pt modelId="{F597AF5E-13A3-4CCF-AF03-F899ACA735AE}">
      <dgm:prSet/>
      <dgm:spPr/>
      <dgm:t>
        <a:bodyPr/>
        <a:lstStyle/>
        <a:p>
          <a:r>
            <a:rPr lang="en-GB"/>
            <a:t>Some have features of atopy </a:t>
          </a:r>
          <a:endParaRPr lang="en-US"/>
        </a:p>
      </dgm:t>
    </dgm:pt>
    <dgm:pt modelId="{E094F8D4-982E-4E42-A3E1-34C2806987FC}" type="parTrans" cxnId="{D1EEA4B5-D4FC-4F29-8564-0F431E412129}">
      <dgm:prSet/>
      <dgm:spPr/>
      <dgm:t>
        <a:bodyPr/>
        <a:lstStyle/>
        <a:p>
          <a:endParaRPr lang="en-US"/>
        </a:p>
      </dgm:t>
    </dgm:pt>
    <dgm:pt modelId="{B2A11172-88A6-4455-991B-C2675B075EE9}" type="sibTrans" cxnId="{D1EEA4B5-D4FC-4F29-8564-0F431E412129}">
      <dgm:prSet/>
      <dgm:spPr/>
      <dgm:t>
        <a:bodyPr/>
        <a:lstStyle/>
        <a:p>
          <a:endParaRPr lang="en-US"/>
        </a:p>
      </dgm:t>
    </dgm:pt>
    <dgm:pt modelId="{90915B22-8511-4850-BCDA-E207DB368128}">
      <dgm:prSet/>
      <dgm:spPr/>
      <dgm:t>
        <a:bodyPr/>
        <a:lstStyle/>
        <a:p>
          <a:r>
            <a:rPr lang="en-GB"/>
            <a:t>Some develop interval symptoms</a:t>
          </a:r>
          <a:endParaRPr lang="en-US"/>
        </a:p>
      </dgm:t>
    </dgm:pt>
    <dgm:pt modelId="{5F4B5915-403F-429E-B380-8C081E640F6E}" type="parTrans" cxnId="{AED31EE6-E0AF-46B3-A2D6-3561A07735E7}">
      <dgm:prSet/>
      <dgm:spPr/>
      <dgm:t>
        <a:bodyPr/>
        <a:lstStyle/>
        <a:p>
          <a:endParaRPr lang="en-US"/>
        </a:p>
      </dgm:t>
    </dgm:pt>
    <dgm:pt modelId="{D567C23D-CB21-4121-A644-DC0D0134A393}" type="sibTrans" cxnId="{AED31EE6-E0AF-46B3-A2D6-3561A07735E7}">
      <dgm:prSet/>
      <dgm:spPr/>
      <dgm:t>
        <a:bodyPr/>
        <a:lstStyle/>
        <a:p>
          <a:endParaRPr lang="en-US"/>
        </a:p>
      </dgm:t>
    </dgm:pt>
    <dgm:pt modelId="{9D60A9FB-311C-467D-BFE9-1F449DC5E561}" type="pres">
      <dgm:prSet presAssocID="{73F34AAB-B6C0-4D17-A430-53D30767A1AB}" presName="linear" presStyleCnt="0">
        <dgm:presLayoutVars>
          <dgm:animLvl val="lvl"/>
          <dgm:resizeHandles val="exact"/>
        </dgm:presLayoutVars>
      </dgm:prSet>
      <dgm:spPr/>
    </dgm:pt>
    <dgm:pt modelId="{91AF7C3B-ED4F-4DB3-95DF-468CC28416B6}" type="pres">
      <dgm:prSet presAssocID="{8B8C0FE2-9100-4A99-9291-CA1087047CA8}" presName="parentText" presStyleLbl="node1" presStyleIdx="0" presStyleCnt="4">
        <dgm:presLayoutVars>
          <dgm:chMax val="0"/>
          <dgm:bulletEnabled val="1"/>
        </dgm:presLayoutVars>
      </dgm:prSet>
      <dgm:spPr/>
    </dgm:pt>
    <dgm:pt modelId="{55C61018-81BA-4218-9C00-5D9E44154E53}" type="pres">
      <dgm:prSet presAssocID="{0887F16E-8D26-441B-81E7-3D850A0A4E02}" presName="spacer" presStyleCnt="0"/>
      <dgm:spPr/>
    </dgm:pt>
    <dgm:pt modelId="{766C5191-E6F9-4ED6-8DFD-CBAF27201D0A}" type="pres">
      <dgm:prSet presAssocID="{042550EF-84E9-4EA8-B5AC-B08A7E8F3009}" presName="parentText" presStyleLbl="node1" presStyleIdx="1" presStyleCnt="4">
        <dgm:presLayoutVars>
          <dgm:chMax val="0"/>
          <dgm:bulletEnabled val="1"/>
        </dgm:presLayoutVars>
      </dgm:prSet>
      <dgm:spPr/>
    </dgm:pt>
    <dgm:pt modelId="{CFD36104-1C9D-4686-8274-22D7E54C9EA8}" type="pres">
      <dgm:prSet presAssocID="{F1423D8F-1501-4D12-9FDA-81DFF54F32D2}" presName="spacer" presStyleCnt="0"/>
      <dgm:spPr/>
    </dgm:pt>
    <dgm:pt modelId="{94703E3A-800E-40CA-80F2-5AB32973E211}" type="pres">
      <dgm:prSet presAssocID="{F597AF5E-13A3-4CCF-AF03-F899ACA735AE}" presName="parentText" presStyleLbl="node1" presStyleIdx="2" presStyleCnt="4">
        <dgm:presLayoutVars>
          <dgm:chMax val="0"/>
          <dgm:bulletEnabled val="1"/>
        </dgm:presLayoutVars>
      </dgm:prSet>
      <dgm:spPr/>
    </dgm:pt>
    <dgm:pt modelId="{CC04F074-3F1C-49E6-A2F9-26F5CD4226D9}" type="pres">
      <dgm:prSet presAssocID="{B2A11172-88A6-4455-991B-C2675B075EE9}" presName="spacer" presStyleCnt="0"/>
      <dgm:spPr/>
    </dgm:pt>
    <dgm:pt modelId="{BEAC89D4-9498-4F07-81A5-5FD115141D14}" type="pres">
      <dgm:prSet presAssocID="{90915B22-8511-4850-BCDA-E207DB368128}" presName="parentText" presStyleLbl="node1" presStyleIdx="3" presStyleCnt="4">
        <dgm:presLayoutVars>
          <dgm:chMax val="0"/>
          <dgm:bulletEnabled val="1"/>
        </dgm:presLayoutVars>
      </dgm:prSet>
      <dgm:spPr/>
    </dgm:pt>
  </dgm:ptLst>
  <dgm:cxnLst>
    <dgm:cxn modelId="{F5E92B17-C25A-44C1-A0C8-8ABB98F82D06}" srcId="{73F34AAB-B6C0-4D17-A430-53D30767A1AB}" destId="{8B8C0FE2-9100-4A99-9291-CA1087047CA8}" srcOrd="0" destOrd="0" parTransId="{9BB4515B-2FAC-48AE-AF89-5F3885C0B6D4}" sibTransId="{0887F16E-8D26-441B-81E7-3D850A0A4E02}"/>
    <dgm:cxn modelId="{F822E267-A9FF-4152-95EC-16A2ADE6581F}" type="presOf" srcId="{73F34AAB-B6C0-4D17-A430-53D30767A1AB}" destId="{9D60A9FB-311C-467D-BFE9-1F449DC5E561}" srcOrd="0" destOrd="0" presId="urn:microsoft.com/office/officeart/2005/8/layout/vList2"/>
    <dgm:cxn modelId="{51FDE568-BCFB-4D4E-B9AF-BBFDF1DA1966}" type="presOf" srcId="{8B8C0FE2-9100-4A99-9291-CA1087047CA8}" destId="{91AF7C3B-ED4F-4DB3-95DF-468CC28416B6}" srcOrd="0" destOrd="0" presId="urn:microsoft.com/office/officeart/2005/8/layout/vList2"/>
    <dgm:cxn modelId="{13C2EE80-FA09-4512-AA46-37C7D8FC5D64}" srcId="{73F34AAB-B6C0-4D17-A430-53D30767A1AB}" destId="{042550EF-84E9-4EA8-B5AC-B08A7E8F3009}" srcOrd="1" destOrd="0" parTransId="{8259B0B5-33BC-463E-B95E-37E59AA8B7CB}" sibTransId="{F1423D8F-1501-4D12-9FDA-81DFF54F32D2}"/>
    <dgm:cxn modelId="{D1EEA4B5-D4FC-4F29-8564-0F431E412129}" srcId="{73F34AAB-B6C0-4D17-A430-53D30767A1AB}" destId="{F597AF5E-13A3-4CCF-AF03-F899ACA735AE}" srcOrd="2" destOrd="0" parTransId="{E094F8D4-982E-4E42-A3E1-34C2806987FC}" sibTransId="{B2A11172-88A6-4455-991B-C2675B075EE9}"/>
    <dgm:cxn modelId="{A08467B9-5FA7-4116-B72C-9C12CFABAEAE}" type="presOf" srcId="{F597AF5E-13A3-4CCF-AF03-F899ACA735AE}" destId="{94703E3A-800E-40CA-80F2-5AB32973E211}" srcOrd="0" destOrd="0" presId="urn:microsoft.com/office/officeart/2005/8/layout/vList2"/>
    <dgm:cxn modelId="{11D117BE-6CE7-4376-8E56-5818F4A2EC02}" type="presOf" srcId="{042550EF-84E9-4EA8-B5AC-B08A7E8F3009}" destId="{766C5191-E6F9-4ED6-8DFD-CBAF27201D0A}" srcOrd="0" destOrd="0" presId="urn:microsoft.com/office/officeart/2005/8/layout/vList2"/>
    <dgm:cxn modelId="{39306CD3-417A-4E14-A26C-2B52F3769636}" type="presOf" srcId="{90915B22-8511-4850-BCDA-E207DB368128}" destId="{BEAC89D4-9498-4F07-81A5-5FD115141D14}" srcOrd="0" destOrd="0" presId="urn:microsoft.com/office/officeart/2005/8/layout/vList2"/>
    <dgm:cxn modelId="{AED31EE6-E0AF-46B3-A2D6-3561A07735E7}" srcId="{73F34AAB-B6C0-4D17-A430-53D30767A1AB}" destId="{90915B22-8511-4850-BCDA-E207DB368128}" srcOrd="3" destOrd="0" parTransId="{5F4B5915-403F-429E-B380-8C081E640F6E}" sibTransId="{D567C23D-CB21-4121-A644-DC0D0134A393}"/>
    <dgm:cxn modelId="{C49AAB95-35BD-4AD1-8533-A3ADB29310D1}" type="presParOf" srcId="{9D60A9FB-311C-467D-BFE9-1F449DC5E561}" destId="{91AF7C3B-ED4F-4DB3-95DF-468CC28416B6}" srcOrd="0" destOrd="0" presId="urn:microsoft.com/office/officeart/2005/8/layout/vList2"/>
    <dgm:cxn modelId="{88D4D115-3268-42E5-A344-EB4BDA1EB8B1}" type="presParOf" srcId="{9D60A9FB-311C-467D-BFE9-1F449DC5E561}" destId="{55C61018-81BA-4218-9C00-5D9E44154E53}" srcOrd="1" destOrd="0" presId="urn:microsoft.com/office/officeart/2005/8/layout/vList2"/>
    <dgm:cxn modelId="{A8829C2B-3E8A-4A06-BD08-72EB3647D7B6}" type="presParOf" srcId="{9D60A9FB-311C-467D-BFE9-1F449DC5E561}" destId="{766C5191-E6F9-4ED6-8DFD-CBAF27201D0A}" srcOrd="2" destOrd="0" presId="urn:microsoft.com/office/officeart/2005/8/layout/vList2"/>
    <dgm:cxn modelId="{F6F8E03A-73E8-4CDA-9F40-DF52138A21ED}" type="presParOf" srcId="{9D60A9FB-311C-467D-BFE9-1F449DC5E561}" destId="{CFD36104-1C9D-4686-8274-22D7E54C9EA8}" srcOrd="3" destOrd="0" presId="urn:microsoft.com/office/officeart/2005/8/layout/vList2"/>
    <dgm:cxn modelId="{5C0BE2A9-A677-45F6-B3D8-680DBD24E57A}" type="presParOf" srcId="{9D60A9FB-311C-467D-BFE9-1F449DC5E561}" destId="{94703E3A-800E-40CA-80F2-5AB32973E211}" srcOrd="4" destOrd="0" presId="urn:microsoft.com/office/officeart/2005/8/layout/vList2"/>
    <dgm:cxn modelId="{3A684C27-BE6E-4B4A-9EB1-D4B2E104BA9B}" type="presParOf" srcId="{9D60A9FB-311C-467D-BFE9-1F449DC5E561}" destId="{CC04F074-3F1C-49E6-A2F9-26F5CD4226D9}" srcOrd="5" destOrd="0" presId="urn:microsoft.com/office/officeart/2005/8/layout/vList2"/>
    <dgm:cxn modelId="{B4647638-75C2-4FDA-A548-7598FAEB84D1}" type="presParOf" srcId="{9D60A9FB-311C-467D-BFE9-1F449DC5E561}" destId="{BEAC89D4-9498-4F07-81A5-5FD115141D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CF242-F8D3-4B31-B6BD-3B1CF2C3D2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B86A5B5-C344-4A73-A53F-82D1F55B8131}">
      <dgm:prSet/>
      <dgm:spPr/>
      <dgm:t>
        <a:bodyPr/>
        <a:lstStyle/>
        <a:p>
          <a:r>
            <a:rPr lang="en-GB"/>
            <a:t>Trial salbutamol </a:t>
          </a:r>
          <a:endParaRPr lang="en-US"/>
        </a:p>
      </dgm:t>
    </dgm:pt>
    <dgm:pt modelId="{5F0B5D52-22DE-489D-8D2E-2ACFDC432E84}" type="parTrans" cxnId="{B515DF55-CAC5-42EF-883D-A6702787D4E1}">
      <dgm:prSet/>
      <dgm:spPr/>
      <dgm:t>
        <a:bodyPr/>
        <a:lstStyle/>
        <a:p>
          <a:endParaRPr lang="en-US"/>
        </a:p>
      </dgm:t>
    </dgm:pt>
    <dgm:pt modelId="{A596C650-B466-441D-9CF3-4D8F304B750B}" type="sibTrans" cxnId="{B515DF55-CAC5-42EF-883D-A6702787D4E1}">
      <dgm:prSet/>
      <dgm:spPr/>
      <dgm:t>
        <a:bodyPr/>
        <a:lstStyle/>
        <a:p>
          <a:endParaRPr lang="en-US"/>
        </a:p>
      </dgm:t>
    </dgm:pt>
    <dgm:pt modelId="{285D1C26-11A1-4D5E-B5CB-9CD3EF901F92}">
      <dgm:prSet/>
      <dgm:spPr/>
      <dgm:t>
        <a:bodyPr/>
        <a:lstStyle/>
        <a:p>
          <a:r>
            <a:rPr lang="en-GB"/>
            <a:t>Assess response in work of breathing</a:t>
          </a:r>
          <a:endParaRPr lang="en-US"/>
        </a:p>
      </dgm:t>
    </dgm:pt>
    <dgm:pt modelId="{8520BD15-6C66-472E-BF29-74047E4D2DAA}" type="parTrans" cxnId="{53738E02-A2A4-4D7B-8C68-0ADE41EB4D50}">
      <dgm:prSet/>
      <dgm:spPr/>
      <dgm:t>
        <a:bodyPr/>
        <a:lstStyle/>
        <a:p>
          <a:endParaRPr lang="en-US"/>
        </a:p>
      </dgm:t>
    </dgm:pt>
    <dgm:pt modelId="{0ADF6859-642C-4197-8778-3DFAEAB72E4E}" type="sibTrans" cxnId="{53738E02-A2A4-4D7B-8C68-0ADE41EB4D50}">
      <dgm:prSet/>
      <dgm:spPr/>
      <dgm:t>
        <a:bodyPr/>
        <a:lstStyle/>
        <a:p>
          <a:endParaRPr lang="en-US"/>
        </a:p>
      </dgm:t>
    </dgm:pt>
    <dgm:pt modelId="{2C55BF77-2FE6-4D95-AF87-703A8C671863}">
      <dgm:prSet/>
      <dgm:spPr/>
      <dgm:t>
        <a:bodyPr/>
        <a:lstStyle/>
        <a:p>
          <a:r>
            <a:rPr lang="en-GB"/>
            <a:t>Always via a spacer</a:t>
          </a:r>
          <a:endParaRPr lang="en-US"/>
        </a:p>
      </dgm:t>
    </dgm:pt>
    <dgm:pt modelId="{AF6E6DFF-0CE2-4CDA-AF5E-4162B268AED6}" type="parTrans" cxnId="{B72DF24C-E183-4C1F-BBF9-889AAB7B1DCE}">
      <dgm:prSet/>
      <dgm:spPr/>
      <dgm:t>
        <a:bodyPr/>
        <a:lstStyle/>
        <a:p>
          <a:endParaRPr lang="en-US"/>
        </a:p>
      </dgm:t>
    </dgm:pt>
    <dgm:pt modelId="{DB573530-09DB-47E5-A37A-9F589CDAA815}" type="sibTrans" cxnId="{B72DF24C-E183-4C1F-BBF9-889AAB7B1DCE}">
      <dgm:prSet/>
      <dgm:spPr/>
      <dgm:t>
        <a:bodyPr/>
        <a:lstStyle/>
        <a:p>
          <a:endParaRPr lang="en-US"/>
        </a:p>
      </dgm:t>
    </dgm:pt>
    <dgm:pt modelId="{849743EA-04CB-4AB3-89A4-B3FD0DE378F7}">
      <dgm:prSet/>
      <dgm:spPr/>
      <dgm:t>
        <a:bodyPr/>
        <a:lstStyle/>
        <a:p>
          <a:r>
            <a:rPr lang="en-GB"/>
            <a:t>Assess technique</a:t>
          </a:r>
          <a:endParaRPr lang="en-US"/>
        </a:p>
      </dgm:t>
    </dgm:pt>
    <dgm:pt modelId="{8A13AFA2-C737-4F99-84D8-DEC4F8D7245D}" type="parTrans" cxnId="{503E1669-FB13-4D2A-93D9-C632DED127AD}">
      <dgm:prSet/>
      <dgm:spPr/>
      <dgm:t>
        <a:bodyPr/>
        <a:lstStyle/>
        <a:p>
          <a:endParaRPr lang="en-US"/>
        </a:p>
      </dgm:t>
    </dgm:pt>
    <dgm:pt modelId="{2ADBDC24-5E38-4C6A-9A7E-E91A621E81FA}" type="sibTrans" cxnId="{503E1669-FB13-4D2A-93D9-C632DED127AD}">
      <dgm:prSet/>
      <dgm:spPr/>
      <dgm:t>
        <a:bodyPr/>
        <a:lstStyle/>
        <a:p>
          <a:endParaRPr lang="en-US"/>
        </a:p>
      </dgm:t>
    </dgm:pt>
    <dgm:pt modelId="{DA91A21F-E5D7-4497-BFB9-5336CBE38FF4}">
      <dgm:prSet/>
      <dgm:spPr/>
      <dgm:t>
        <a:bodyPr/>
        <a:lstStyle/>
        <a:p>
          <a:r>
            <a:rPr lang="en-GB"/>
            <a:t>Steroids</a:t>
          </a:r>
          <a:endParaRPr lang="en-US"/>
        </a:p>
      </dgm:t>
    </dgm:pt>
    <dgm:pt modelId="{489CCB71-E79C-4ECA-95E4-340DADF005D5}" type="parTrans" cxnId="{2F975901-BA53-4224-806D-249A9836E3A5}">
      <dgm:prSet/>
      <dgm:spPr/>
      <dgm:t>
        <a:bodyPr/>
        <a:lstStyle/>
        <a:p>
          <a:endParaRPr lang="en-US"/>
        </a:p>
      </dgm:t>
    </dgm:pt>
    <dgm:pt modelId="{22D89310-92F4-4682-B14E-68C92C486919}" type="sibTrans" cxnId="{2F975901-BA53-4224-806D-249A9836E3A5}">
      <dgm:prSet/>
      <dgm:spPr/>
      <dgm:t>
        <a:bodyPr/>
        <a:lstStyle/>
        <a:p>
          <a:endParaRPr lang="en-US"/>
        </a:p>
      </dgm:t>
    </dgm:pt>
    <dgm:pt modelId="{A259D9F5-5DF7-488D-9E6E-B8BA1FB0F381}">
      <dgm:prSet/>
      <dgm:spPr/>
      <dgm:t>
        <a:bodyPr/>
        <a:lstStyle/>
        <a:p>
          <a:r>
            <a:rPr lang="en-GB"/>
            <a:t>Not indicated in the majority of patients</a:t>
          </a:r>
          <a:endParaRPr lang="en-US"/>
        </a:p>
      </dgm:t>
    </dgm:pt>
    <dgm:pt modelId="{445BD1F7-2CF8-4B8A-BC46-43C38E26ABB6}" type="parTrans" cxnId="{4B163C5F-D9B0-4753-B64E-3323BCFD4B17}">
      <dgm:prSet/>
      <dgm:spPr/>
      <dgm:t>
        <a:bodyPr/>
        <a:lstStyle/>
        <a:p>
          <a:endParaRPr lang="en-US"/>
        </a:p>
      </dgm:t>
    </dgm:pt>
    <dgm:pt modelId="{92D2D758-D039-4BD7-AF9A-5E175A8220C3}" type="sibTrans" cxnId="{4B163C5F-D9B0-4753-B64E-3323BCFD4B17}">
      <dgm:prSet/>
      <dgm:spPr/>
      <dgm:t>
        <a:bodyPr/>
        <a:lstStyle/>
        <a:p>
          <a:endParaRPr lang="en-US"/>
        </a:p>
      </dgm:t>
    </dgm:pt>
    <dgm:pt modelId="{F13D9B08-1D62-46C3-93D0-4C6FACE340D8}">
      <dgm:prSet/>
      <dgm:spPr/>
      <dgm:t>
        <a:bodyPr/>
        <a:lstStyle/>
        <a:p>
          <a:r>
            <a:rPr lang="en-GB"/>
            <a:t>Consider in severe but should be presenting to hospital </a:t>
          </a:r>
          <a:endParaRPr lang="en-US"/>
        </a:p>
      </dgm:t>
    </dgm:pt>
    <dgm:pt modelId="{773F0DCF-815F-4773-B4B0-EA0791CEBD0E}" type="parTrans" cxnId="{FE0535C8-0B4D-49A7-868D-B15E9A66FC90}">
      <dgm:prSet/>
      <dgm:spPr/>
      <dgm:t>
        <a:bodyPr/>
        <a:lstStyle/>
        <a:p>
          <a:endParaRPr lang="en-US"/>
        </a:p>
      </dgm:t>
    </dgm:pt>
    <dgm:pt modelId="{5A42A7E5-68AB-4A83-A0BA-25DB3359C24F}" type="sibTrans" cxnId="{FE0535C8-0B4D-49A7-868D-B15E9A66FC90}">
      <dgm:prSet/>
      <dgm:spPr/>
      <dgm:t>
        <a:bodyPr/>
        <a:lstStyle/>
        <a:p>
          <a:endParaRPr lang="en-US"/>
        </a:p>
      </dgm:t>
    </dgm:pt>
    <dgm:pt modelId="{D284AE34-D287-4F03-A620-624B0DE96E0F}">
      <dgm:prSet/>
      <dgm:spPr/>
      <dgm:t>
        <a:bodyPr/>
        <a:lstStyle/>
        <a:p>
          <a:r>
            <a:rPr lang="en-GB"/>
            <a:t>Wheeze Management Plan </a:t>
          </a:r>
          <a:endParaRPr lang="en-US"/>
        </a:p>
      </dgm:t>
    </dgm:pt>
    <dgm:pt modelId="{FDB739EE-8682-4CC3-A6D0-F9030D67591D}" type="parTrans" cxnId="{0B27C60F-3E3D-43C2-8563-7F7583E618E7}">
      <dgm:prSet/>
      <dgm:spPr/>
      <dgm:t>
        <a:bodyPr/>
        <a:lstStyle/>
        <a:p>
          <a:endParaRPr lang="en-US"/>
        </a:p>
      </dgm:t>
    </dgm:pt>
    <dgm:pt modelId="{6A577C42-950C-4AEB-B527-C7F1066A0189}" type="sibTrans" cxnId="{0B27C60F-3E3D-43C2-8563-7F7583E618E7}">
      <dgm:prSet/>
      <dgm:spPr/>
      <dgm:t>
        <a:bodyPr/>
        <a:lstStyle/>
        <a:p>
          <a:endParaRPr lang="en-US"/>
        </a:p>
      </dgm:t>
    </dgm:pt>
    <dgm:pt modelId="{C133A162-8E55-471C-883B-1470EA0DADBE}">
      <dgm:prSet/>
      <dgm:spPr/>
      <dgm:t>
        <a:bodyPr/>
        <a:lstStyle/>
        <a:p>
          <a:r>
            <a:rPr lang="en-GB"/>
            <a:t>Available from beatasthma</a:t>
          </a:r>
          <a:endParaRPr lang="en-US"/>
        </a:p>
      </dgm:t>
    </dgm:pt>
    <dgm:pt modelId="{1128A78D-7824-4E1C-B480-2C58D6801FB3}" type="parTrans" cxnId="{A89A5545-35AE-4441-BCEC-9D0775B0FBE5}">
      <dgm:prSet/>
      <dgm:spPr/>
      <dgm:t>
        <a:bodyPr/>
        <a:lstStyle/>
        <a:p>
          <a:endParaRPr lang="en-US"/>
        </a:p>
      </dgm:t>
    </dgm:pt>
    <dgm:pt modelId="{CC9FD2BF-E40F-481A-8031-0C815502FA69}" type="sibTrans" cxnId="{A89A5545-35AE-4441-BCEC-9D0775B0FBE5}">
      <dgm:prSet/>
      <dgm:spPr/>
      <dgm:t>
        <a:bodyPr/>
        <a:lstStyle/>
        <a:p>
          <a:endParaRPr lang="en-US"/>
        </a:p>
      </dgm:t>
    </dgm:pt>
    <dgm:pt modelId="{742DFED0-315B-42A3-975A-E0A736E1D7F5}">
      <dgm:prSet/>
      <dgm:spPr/>
      <dgm:t>
        <a:bodyPr/>
        <a:lstStyle/>
        <a:p>
          <a:r>
            <a:rPr lang="en-GB"/>
            <a:t>Smoking Cessation in Parents</a:t>
          </a:r>
          <a:endParaRPr lang="en-US"/>
        </a:p>
      </dgm:t>
    </dgm:pt>
    <dgm:pt modelId="{3F1D9A63-482C-434C-A673-06BCAAF8BE9F}" type="parTrans" cxnId="{E92819FE-3E39-4A9A-9A45-09B56FD50314}">
      <dgm:prSet/>
      <dgm:spPr/>
      <dgm:t>
        <a:bodyPr/>
        <a:lstStyle/>
        <a:p>
          <a:endParaRPr lang="en-US"/>
        </a:p>
      </dgm:t>
    </dgm:pt>
    <dgm:pt modelId="{D96FA4D0-82B4-44A5-8669-9AFF7EFAE333}" type="sibTrans" cxnId="{E92819FE-3E39-4A9A-9A45-09B56FD50314}">
      <dgm:prSet/>
      <dgm:spPr/>
      <dgm:t>
        <a:bodyPr/>
        <a:lstStyle/>
        <a:p>
          <a:endParaRPr lang="en-US"/>
        </a:p>
      </dgm:t>
    </dgm:pt>
    <dgm:pt modelId="{C0C84551-456D-4952-BD32-E3AD352D7C49}" type="pres">
      <dgm:prSet presAssocID="{E3CCF242-F8D3-4B31-B6BD-3B1CF2C3D2EE}" presName="linear" presStyleCnt="0">
        <dgm:presLayoutVars>
          <dgm:animLvl val="lvl"/>
          <dgm:resizeHandles val="exact"/>
        </dgm:presLayoutVars>
      </dgm:prSet>
      <dgm:spPr/>
    </dgm:pt>
    <dgm:pt modelId="{1D944CC9-14ED-41BD-94C2-E7488492B1D0}" type="pres">
      <dgm:prSet presAssocID="{8B86A5B5-C344-4A73-A53F-82D1F55B8131}" presName="parentText" presStyleLbl="node1" presStyleIdx="0" presStyleCnt="4">
        <dgm:presLayoutVars>
          <dgm:chMax val="0"/>
          <dgm:bulletEnabled val="1"/>
        </dgm:presLayoutVars>
      </dgm:prSet>
      <dgm:spPr/>
    </dgm:pt>
    <dgm:pt modelId="{C878E77F-D38F-407C-BDBD-6439D3B70785}" type="pres">
      <dgm:prSet presAssocID="{8B86A5B5-C344-4A73-A53F-82D1F55B8131}" presName="childText" presStyleLbl="revTx" presStyleIdx="0" presStyleCnt="3">
        <dgm:presLayoutVars>
          <dgm:bulletEnabled val="1"/>
        </dgm:presLayoutVars>
      </dgm:prSet>
      <dgm:spPr/>
    </dgm:pt>
    <dgm:pt modelId="{4FEB34D5-AF18-4D90-B9F2-20CBD58BCE77}" type="pres">
      <dgm:prSet presAssocID="{DA91A21F-E5D7-4497-BFB9-5336CBE38FF4}" presName="parentText" presStyleLbl="node1" presStyleIdx="1" presStyleCnt="4">
        <dgm:presLayoutVars>
          <dgm:chMax val="0"/>
          <dgm:bulletEnabled val="1"/>
        </dgm:presLayoutVars>
      </dgm:prSet>
      <dgm:spPr/>
    </dgm:pt>
    <dgm:pt modelId="{8A58DB2C-E1EB-4F31-B971-F668860F97BD}" type="pres">
      <dgm:prSet presAssocID="{DA91A21F-E5D7-4497-BFB9-5336CBE38FF4}" presName="childText" presStyleLbl="revTx" presStyleIdx="1" presStyleCnt="3">
        <dgm:presLayoutVars>
          <dgm:bulletEnabled val="1"/>
        </dgm:presLayoutVars>
      </dgm:prSet>
      <dgm:spPr/>
    </dgm:pt>
    <dgm:pt modelId="{B7093D9A-AB07-4C32-9E3D-3100908A9C33}" type="pres">
      <dgm:prSet presAssocID="{D284AE34-D287-4F03-A620-624B0DE96E0F}" presName="parentText" presStyleLbl="node1" presStyleIdx="2" presStyleCnt="4">
        <dgm:presLayoutVars>
          <dgm:chMax val="0"/>
          <dgm:bulletEnabled val="1"/>
        </dgm:presLayoutVars>
      </dgm:prSet>
      <dgm:spPr/>
    </dgm:pt>
    <dgm:pt modelId="{A345A08F-03C1-4B85-8F77-459A55D75948}" type="pres">
      <dgm:prSet presAssocID="{D284AE34-D287-4F03-A620-624B0DE96E0F}" presName="childText" presStyleLbl="revTx" presStyleIdx="2" presStyleCnt="3">
        <dgm:presLayoutVars>
          <dgm:bulletEnabled val="1"/>
        </dgm:presLayoutVars>
      </dgm:prSet>
      <dgm:spPr/>
    </dgm:pt>
    <dgm:pt modelId="{6A9E3E68-E5B1-47FB-8AE9-EA1624AEDDA5}" type="pres">
      <dgm:prSet presAssocID="{742DFED0-315B-42A3-975A-E0A736E1D7F5}" presName="parentText" presStyleLbl="node1" presStyleIdx="3" presStyleCnt="4">
        <dgm:presLayoutVars>
          <dgm:chMax val="0"/>
          <dgm:bulletEnabled val="1"/>
        </dgm:presLayoutVars>
      </dgm:prSet>
      <dgm:spPr/>
    </dgm:pt>
  </dgm:ptLst>
  <dgm:cxnLst>
    <dgm:cxn modelId="{2F975901-BA53-4224-806D-249A9836E3A5}" srcId="{E3CCF242-F8D3-4B31-B6BD-3B1CF2C3D2EE}" destId="{DA91A21F-E5D7-4497-BFB9-5336CBE38FF4}" srcOrd="1" destOrd="0" parTransId="{489CCB71-E79C-4ECA-95E4-340DADF005D5}" sibTransId="{22D89310-92F4-4682-B14E-68C92C486919}"/>
    <dgm:cxn modelId="{ADE34802-C3A6-460D-82E4-753A591C3303}" type="presOf" srcId="{8B86A5B5-C344-4A73-A53F-82D1F55B8131}" destId="{1D944CC9-14ED-41BD-94C2-E7488492B1D0}" srcOrd="0" destOrd="0" presId="urn:microsoft.com/office/officeart/2005/8/layout/vList2"/>
    <dgm:cxn modelId="{53738E02-A2A4-4D7B-8C68-0ADE41EB4D50}" srcId="{8B86A5B5-C344-4A73-A53F-82D1F55B8131}" destId="{285D1C26-11A1-4D5E-B5CB-9CD3EF901F92}" srcOrd="0" destOrd="0" parTransId="{8520BD15-6C66-472E-BF29-74047E4D2DAA}" sibTransId="{0ADF6859-642C-4197-8778-3DFAEAB72E4E}"/>
    <dgm:cxn modelId="{0B27C60F-3E3D-43C2-8563-7F7583E618E7}" srcId="{E3CCF242-F8D3-4B31-B6BD-3B1CF2C3D2EE}" destId="{D284AE34-D287-4F03-A620-624B0DE96E0F}" srcOrd="2" destOrd="0" parTransId="{FDB739EE-8682-4CC3-A6D0-F9030D67591D}" sibTransId="{6A577C42-950C-4AEB-B527-C7F1066A0189}"/>
    <dgm:cxn modelId="{0839731D-4CC4-412F-BB98-0654B8F7368F}" type="presOf" srcId="{D284AE34-D287-4F03-A620-624B0DE96E0F}" destId="{B7093D9A-AB07-4C32-9E3D-3100908A9C33}" srcOrd="0" destOrd="0" presId="urn:microsoft.com/office/officeart/2005/8/layout/vList2"/>
    <dgm:cxn modelId="{256D6A21-3402-4C7E-AF78-7CB18832429D}" type="presOf" srcId="{285D1C26-11A1-4D5E-B5CB-9CD3EF901F92}" destId="{C878E77F-D38F-407C-BDBD-6439D3B70785}" srcOrd="0" destOrd="0" presId="urn:microsoft.com/office/officeart/2005/8/layout/vList2"/>
    <dgm:cxn modelId="{FE99DF23-14E7-4287-8A45-DD1DA770B9E9}" type="presOf" srcId="{DA91A21F-E5D7-4497-BFB9-5336CBE38FF4}" destId="{4FEB34D5-AF18-4D90-B9F2-20CBD58BCE77}" srcOrd="0" destOrd="0" presId="urn:microsoft.com/office/officeart/2005/8/layout/vList2"/>
    <dgm:cxn modelId="{4B163C5F-D9B0-4753-B64E-3323BCFD4B17}" srcId="{DA91A21F-E5D7-4497-BFB9-5336CBE38FF4}" destId="{A259D9F5-5DF7-488D-9E6E-B8BA1FB0F381}" srcOrd="0" destOrd="0" parTransId="{445BD1F7-2CF8-4B8A-BC46-43C38E26ABB6}" sibTransId="{92D2D758-D039-4BD7-AF9A-5E175A8220C3}"/>
    <dgm:cxn modelId="{A89A5545-35AE-4441-BCEC-9D0775B0FBE5}" srcId="{D284AE34-D287-4F03-A620-624B0DE96E0F}" destId="{C133A162-8E55-471C-883B-1470EA0DADBE}" srcOrd="0" destOrd="0" parTransId="{1128A78D-7824-4E1C-B480-2C58D6801FB3}" sibTransId="{CC9FD2BF-E40F-481A-8031-0C815502FA69}"/>
    <dgm:cxn modelId="{503E1669-FB13-4D2A-93D9-C632DED127AD}" srcId="{8B86A5B5-C344-4A73-A53F-82D1F55B8131}" destId="{849743EA-04CB-4AB3-89A4-B3FD0DE378F7}" srcOrd="2" destOrd="0" parTransId="{8A13AFA2-C737-4F99-84D8-DEC4F8D7245D}" sibTransId="{2ADBDC24-5E38-4C6A-9A7E-E91A621E81FA}"/>
    <dgm:cxn modelId="{B72DF24C-E183-4C1F-BBF9-889AAB7B1DCE}" srcId="{8B86A5B5-C344-4A73-A53F-82D1F55B8131}" destId="{2C55BF77-2FE6-4D95-AF87-703A8C671863}" srcOrd="1" destOrd="0" parTransId="{AF6E6DFF-0CE2-4CDA-AF5E-4162B268AED6}" sibTransId="{DB573530-09DB-47E5-A37A-9F589CDAA815}"/>
    <dgm:cxn modelId="{B515DF55-CAC5-42EF-883D-A6702787D4E1}" srcId="{E3CCF242-F8D3-4B31-B6BD-3B1CF2C3D2EE}" destId="{8B86A5B5-C344-4A73-A53F-82D1F55B8131}" srcOrd="0" destOrd="0" parTransId="{5F0B5D52-22DE-489D-8D2E-2ACFDC432E84}" sibTransId="{A596C650-B466-441D-9CF3-4D8F304B750B}"/>
    <dgm:cxn modelId="{FB621876-7D13-4B8C-927B-1FB735187A67}" type="presOf" srcId="{A259D9F5-5DF7-488D-9E6E-B8BA1FB0F381}" destId="{8A58DB2C-E1EB-4F31-B971-F668860F97BD}" srcOrd="0" destOrd="0" presId="urn:microsoft.com/office/officeart/2005/8/layout/vList2"/>
    <dgm:cxn modelId="{9815E998-5A97-40D5-AF78-896BF115AEE3}" type="presOf" srcId="{742DFED0-315B-42A3-975A-E0A736E1D7F5}" destId="{6A9E3E68-E5B1-47FB-8AE9-EA1624AEDDA5}" srcOrd="0" destOrd="0" presId="urn:microsoft.com/office/officeart/2005/8/layout/vList2"/>
    <dgm:cxn modelId="{4F26BCA1-6089-407C-9A52-AE89161CD08B}" type="presOf" srcId="{849743EA-04CB-4AB3-89A4-B3FD0DE378F7}" destId="{C878E77F-D38F-407C-BDBD-6439D3B70785}" srcOrd="0" destOrd="2" presId="urn:microsoft.com/office/officeart/2005/8/layout/vList2"/>
    <dgm:cxn modelId="{FFB589A3-2EBA-4A19-8FD8-BC18033A64A2}" type="presOf" srcId="{F13D9B08-1D62-46C3-93D0-4C6FACE340D8}" destId="{8A58DB2C-E1EB-4F31-B971-F668860F97BD}" srcOrd="0" destOrd="1" presId="urn:microsoft.com/office/officeart/2005/8/layout/vList2"/>
    <dgm:cxn modelId="{6FF0A1AB-9C1B-491C-B12B-CFFE6732C735}" type="presOf" srcId="{C133A162-8E55-471C-883B-1470EA0DADBE}" destId="{A345A08F-03C1-4B85-8F77-459A55D75948}" srcOrd="0" destOrd="0" presId="urn:microsoft.com/office/officeart/2005/8/layout/vList2"/>
    <dgm:cxn modelId="{FE0535C8-0B4D-49A7-868D-B15E9A66FC90}" srcId="{DA91A21F-E5D7-4497-BFB9-5336CBE38FF4}" destId="{F13D9B08-1D62-46C3-93D0-4C6FACE340D8}" srcOrd="1" destOrd="0" parTransId="{773F0DCF-815F-4773-B4B0-EA0791CEBD0E}" sibTransId="{5A42A7E5-68AB-4A83-A0BA-25DB3359C24F}"/>
    <dgm:cxn modelId="{74F00EF6-E774-45FB-B628-0D05D9E7C870}" type="presOf" srcId="{E3CCF242-F8D3-4B31-B6BD-3B1CF2C3D2EE}" destId="{C0C84551-456D-4952-BD32-E3AD352D7C49}" srcOrd="0" destOrd="0" presId="urn:microsoft.com/office/officeart/2005/8/layout/vList2"/>
    <dgm:cxn modelId="{C09451F9-F433-4E3B-8ED9-C0AB8EC52D56}" type="presOf" srcId="{2C55BF77-2FE6-4D95-AF87-703A8C671863}" destId="{C878E77F-D38F-407C-BDBD-6439D3B70785}" srcOrd="0" destOrd="1" presId="urn:microsoft.com/office/officeart/2005/8/layout/vList2"/>
    <dgm:cxn modelId="{E92819FE-3E39-4A9A-9A45-09B56FD50314}" srcId="{E3CCF242-F8D3-4B31-B6BD-3B1CF2C3D2EE}" destId="{742DFED0-315B-42A3-975A-E0A736E1D7F5}" srcOrd="3" destOrd="0" parTransId="{3F1D9A63-482C-434C-A673-06BCAAF8BE9F}" sibTransId="{D96FA4D0-82B4-44A5-8669-9AFF7EFAE333}"/>
    <dgm:cxn modelId="{A7CF4F9F-C6BE-4714-8A6D-1FEE90D29A92}" type="presParOf" srcId="{C0C84551-456D-4952-BD32-E3AD352D7C49}" destId="{1D944CC9-14ED-41BD-94C2-E7488492B1D0}" srcOrd="0" destOrd="0" presId="urn:microsoft.com/office/officeart/2005/8/layout/vList2"/>
    <dgm:cxn modelId="{E0079CA9-16B2-4C35-95FE-36784A537082}" type="presParOf" srcId="{C0C84551-456D-4952-BD32-E3AD352D7C49}" destId="{C878E77F-D38F-407C-BDBD-6439D3B70785}" srcOrd="1" destOrd="0" presId="urn:microsoft.com/office/officeart/2005/8/layout/vList2"/>
    <dgm:cxn modelId="{64EB81C5-4764-4806-A27C-F902FE7243A1}" type="presParOf" srcId="{C0C84551-456D-4952-BD32-E3AD352D7C49}" destId="{4FEB34D5-AF18-4D90-B9F2-20CBD58BCE77}" srcOrd="2" destOrd="0" presId="urn:microsoft.com/office/officeart/2005/8/layout/vList2"/>
    <dgm:cxn modelId="{DF39E940-CEEF-4A5C-A309-F618BD62F478}" type="presParOf" srcId="{C0C84551-456D-4952-BD32-E3AD352D7C49}" destId="{8A58DB2C-E1EB-4F31-B971-F668860F97BD}" srcOrd="3" destOrd="0" presId="urn:microsoft.com/office/officeart/2005/8/layout/vList2"/>
    <dgm:cxn modelId="{540FB40F-8627-4B16-A56A-578802A1471C}" type="presParOf" srcId="{C0C84551-456D-4952-BD32-E3AD352D7C49}" destId="{B7093D9A-AB07-4C32-9E3D-3100908A9C33}" srcOrd="4" destOrd="0" presId="urn:microsoft.com/office/officeart/2005/8/layout/vList2"/>
    <dgm:cxn modelId="{333944D6-F0DE-424D-96CF-98A0FE2AAD3D}" type="presParOf" srcId="{C0C84551-456D-4952-BD32-E3AD352D7C49}" destId="{A345A08F-03C1-4B85-8F77-459A55D75948}" srcOrd="5" destOrd="0" presId="urn:microsoft.com/office/officeart/2005/8/layout/vList2"/>
    <dgm:cxn modelId="{174A1F25-0132-4A6F-BD71-DA929F364BF1}" type="presParOf" srcId="{C0C84551-456D-4952-BD32-E3AD352D7C49}" destId="{6A9E3E68-E5B1-47FB-8AE9-EA1624AEDDA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EE9CB8-5196-49A2-89EA-C1D0E83B52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617C266-6873-4D3B-8226-1E18DB7EFA68}">
      <dgm:prSet/>
      <dgm:spPr/>
      <dgm:t>
        <a:bodyPr/>
        <a:lstStyle/>
        <a:p>
          <a:r>
            <a:rPr lang="en-GB"/>
            <a:t>Smoking Cessation advice!!</a:t>
          </a:r>
          <a:endParaRPr lang="en-US"/>
        </a:p>
      </dgm:t>
    </dgm:pt>
    <dgm:pt modelId="{289D0087-F432-4B2A-83FE-1767E65E0A4E}" type="parTrans" cxnId="{C9331E28-C6DF-491D-ABCA-CE23B459D188}">
      <dgm:prSet/>
      <dgm:spPr/>
      <dgm:t>
        <a:bodyPr/>
        <a:lstStyle/>
        <a:p>
          <a:endParaRPr lang="en-US"/>
        </a:p>
      </dgm:t>
    </dgm:pt>
    <dgm:pt modelId="{3F9CA9E2-9E73-48DD-953F-9E937E5FE972}" type="sibTrans" cxnId="{C9331E28-C6DF-491D-ABCA-CE23B459D188}">
      <dgm:prSet/>
      <dgm:spPr/>
      <dgm:t>
        <a:bodyPr/>
        <a:lstStyle/>
        <a:p>
          <a:endParaRPr lang="en-US"/>
        </a:p>
      </dgm:t>
    </dgm:pt>
    <dgm:pt modelId="{8241CFB3-EA6A-46A4-8452-FD2C246FCB1E}">
      <dgm:prSet/>
      <dgm:spPr/>
      <dgm:t>
        <a:bodyPr/>
        <a:lstStyle/>
        <a:p>
          <a:r>
            <a:rPr lang="en-GB"/>
            <a:t>Red Flags</a:t>
          </a:r>
          <a:endParaRPr lang="en-US"/>
        </a:p>
      </dgm:t>
    </dgm:pt>
    <dgm:pt modelId="{FF1036F7-95A4-4CC9-A3F2-88094E4561AD}" type="parTrans" cxnId="{AFCDF162-7165-479B-83A4-598AE969F298}">
      <dgm:prSet/>
      <dgm:spPr/>
      <dgm:t>
        <a:bodyPr/>
        <a:lstStyle/>
        <a:p>
          <a:endParaRPr lang="en-US"/>
        </a:p>
      </dgm:t>
    </dgm:pt>
    <dgm:pt modelId="{43804E4A-53B5-493D-9AAB-7836B7B1508A}" type="sibTrans" cxnId="{AFCDF162-7165-479B-83A4-598AE969F298}">
      <dgm:prSet/>
      <dgm:spPr/>
      <dgm:t>
        <a:bodyPr/>
        <a:lstStyle/>
        <a:p>
          <a:endParaRPr lang="en-US"/>
        </a:p>
      </dgm:t>
    </dgm:pt>
    <dgm:pt modelId="{2938F877-96C0-4602-A1F7-550DAF34540A}">
      <dgm:prSet/>
      <dgm:spPr/>
      <dgm:t>
        <a:bodyPr/>
        <a:lstStyle/>
        <a:p>
          <a:r>
            <a:rPr lang="en-GB"/>
            <a:t>Recurrent admission for wheeze </a:t>
          </a:r>
          <a:endParaRPr lang="en-US"/>
        </a:p>
      </dgm:t>
    </dgm:pt>
    <dgm:pt modelId="{0612C8C8-5E00-4905-96FF-46CA835B8552}" type="parTrans" cxnId="{AEE02463-59BD-4570-B9D7-A73E16DFCDFD}">
      <dgm:prSet/>
      <dgm:spPr/>
      <dgm:t>
        <a:bodyPr/>
        <a:lstStyle/>
        <a:p>
          <a:endParaRPr lang="en-US"/>
        </a:p>
      </dgm:t>
    </dgm:pt>
    <dgm:pt modelId="{6D506C88-AACB-413C-9465-922DA54F6038}" type="sibTrans" cxnId="{AEE02463-59BD-4570-B9D7-A73E16DFCDFD}">
      <dgm:prSet/>
      <dgm:spPr/>
      <dgm:t>
        <a:bodyPr/>
        <a:lstStyle/>
        <a:p>
          <a:endParaRPr lang="en-US"/>
        </a:p>
      </dgm:t>
    </dgm:pt>
    <dgm:pt modelId="{1ECD3E6A-089C-4B97-8A0D-74BF74394325}">
      <dgm:prSet/>
      <dgm:spPr/>
      <dgm:t>
        <a:bodyPr/>
        <a:lstStyle/>
        <a:p>
          <a:r>
            <a:rPr lang="en-GB"/>
            <a:t>Faltering Growth </a:t>
          </a:r>
          <a:endParaRPr lang="en-US"/>
        </a:p>
      </dgm:t>
    </dgm:pt>
    <dgm:pt modelId="{79DE7B95-CCC1-4465-B7EE-D3CD90AC530F}" type="parTrans" cxnId="{ACCCBC07-0832-41A5-8E9C-140F48744F6A}">
      <dgm:prSet/>
      <dgm:spPr/>
      <dgm:t>
        <a:bodyPr/>
        <a:lstStyle/>
        <a:p>
          <a:endParaRPr lang="en-US"/>
        </a:p>
      </dgm:t>
    </dgm:pt>
    <dgm:pt modelId="{2CB55134-E3CA-4C59-B855-9273D820CD3B}" type="sibTrans" cxnId="{ACCCBC07-0832-41A5-8E9C-140F48744F6A}">
      <dgm:prSet/>
      <dgm:spPr/>
      <dgm:t>
        <a:bodyPr/>
        <a:lstStyle/>
        <a:p>
          <a:endParaRPr lang="en-US"/>
        </a:p>
      </dgm:t>
    </dgm:pt>
    <dgm:pt modelId="{5D07B316-7700-49A9-BF22-B9214091D55D}">
      <dgm:prSet/>
      <dgm:spPr/>
      <dgm:t>
        <a:bodyPr/>
        <a:lstStyle/>
        <a:p>
          <a:r>
            <a:rPr lang="en-GB"/>
            <a:t>Clubbing</a:t>
          </a:r>
          <a:endParaRPr lang="en-US"/>
        </a:p>
      </dgm:t>
    </dgm:pt>
    <dgm:pt modelId="{C267A6A0-FE06-4399-95D2-2F4425EC6578}" type="parTrans" cxnId="{75514303-5F53-4D50-9E08-67F98790838B}">
      <dgm:prSet/>
      <dgm:spPr/>
      <dgm:t>
        <a:bodyPr/>
        <a:lstStyle/>
        <a:p>
          <a:endParaRPr lang="en-US"/>
        </a:p>
      </dgm:t>
    </dgm:pt>
    <dgm:pt modelId="{A9C8744E-B91A-4A29-A888-0EC3E19C470D}" type="sibTrans" cxnId="{75514303-5F53-4D50-9E08-67F98790838B}">
      <dgm:prSet/>
      <dgm:spPr/>
      <dgm:t>
        <a:bodyPr/>
        <a:lstStyle/>
        <a:p>
          <a:endParaRPr lang="en-US"/>
        </a:p>
      </dgm:t>
    </dgm:pt>
    <dgm:pt modelId="{9A911F9C-F8CD-4F53-817B-343FD7D1296A}">
      <dgm:prSet/>
      <dgm:spPr/>
      <dgm:t>
        <a:bodyPr/>
        <a:lstStyle/>
        <a:p>
          <a:r>
            <a:rPr lang="en-GB"/>
            <a:t>Fixed Crepitations</a:t>
          </a:r>
          <a:endParaRPr lang="en-US"/>
        </a:p>
      </dgm:t>
    </dgm:pt>
    <dgm:pt modelId="{D7371A28-8447-48AD-A2C8-7E3C415A073D}" type="parTrans" cxnId="{C4830924-EF2B-4368-A7D5-E9D4EAD6424A}">
      <dgm:prSet/>
      <dgm:spPr/>
      <dgm:t>
        <a:bodyPr/>
        <a:lstStyle/>
        <a:p>
          <a:endParaRPr lang="en-US"/>
        </a:p>
      </dgm:t>
    </dgm:pt>
    <dgm:pt modelId="{A2851AA2-D2DC-4837-AF10-C8E8BD7DB153}" type="sibTrans" cxnId="{C4830924-EF2B-4368-A7D5-E9D4EAD6424A}">
      <dgm:prSet/>
      <dgm:spPr/>
      <dgm:t>
        <a:bodyPr/>
        <a:lstStyle/>
        <a:p>
          <a:endParaRPr lang="en-US"/>
        </a:p>
      </dgm:t>
    </dgm:pt>
    <dgm:pt modelId="{5EDCF4CF-A270-4B08-97E1-4F1D5DA05E3B}">
      <dgm:prSet/>
      <dgm:spPr/>
      <dgm:t>
        <a:bodyPr/>
        <a:lstStyle/>
        <a:p>
          <a:r>
            <a:rPr lang="en-GB"/>
            <a:t>Wet cough for 6 weeks or more persistently </a:t>
          </a:r>
          <a:endParaRPr lang="en-US"/>
        </a:p>
      </dgm:t>
    </dgm:pt>
    <dgm:pt modelId="{12DF3F3A-260E-438F-9A1F-B40939331E50}" type="parTrans" cxnId="{EF096F6B-87EB-48E2-A897-393E98239737}">
      <dgm:prSet/>
      <dgm:spPr/>
      <dgm:t>
        <a:bodyPr/>
        <a:lstStyle/>
        <a:p>
          <a:endParaRPr lang="en-US"/>
        </a:p>
      </dgm:t>
    </dgm:pt>
    <dgm:pt modelId="{B053A5D0-A42E-45F6-9DC6-F841FADA0333}" type="sibTrans" cxnId="{EF096F6B-87EB-48E2-A897-393E98239737}">
      <dgm:prSet/>
      <dgm:spPr/>
      <dgm:t>
        <a:bodyPr/>
        <a:lstStyle/>
        <a:p>
          <a:endParaRPr lang="en-US"/>
        </a:p>
      </dgm:t>
    </dgm:pt>
    <dgm:pt modelId="{4198985A-93B3-40C4-88E4-B3343425BBD5}" type="pres">
      <dgm:prSet presAssocID="{C0EE9CB8-5196-49A2-89EA-C1D0E83B52AD}" presName="linear" presStyleCnt="0">
        <dgm:presLayoutVars>
          <dgm:animLvl val="lvl"/>
          <dgm:resizeHandles val="exact"/>
        </dgm:presLayoutVars>
      </dgm:prSet>
      <dgm:spPr/>
    </dgm:pt>
    <dgm:pt modelId="{D63DB699-77F9-4E56-ACF5-0ADABCF3E36D}" type="pres">
      <dgm:prSet presAssocID="{1617C266-6873-4D3B-8226-1E18DB7EFA68}" presName="parentText" presStyleLbl="node1" presStyleIdx="0" presStyleCnt="2">
        <dgm:presLayoutVars>
          <dgm:chMax val="0"/>
          <dgm:bulletEnabled val="1"/>
        </dgm:presLayoutVars>
      </dgm:prSet>
      <dgm:spPr/>
    </dgm:pt>
    <dgm:pt modelId="{1BD4DB22-1D4A-4FF2-880E-BEBFCBEBCA73}" type="pres">
      <dgm:prSet presAssocID="{3F9CA9E2-9E73-48DD-953F-9E937E5FE972}" presName="spacer" presStyleCnt="0"/>
      <dgm:spPr/>
    </dgm:pt>
    <dgm:pt modelId="{54F8BF17-495E-49BD-8BAA-8571AE9EF3A9}" type="pres">
      <dgm:prSet presAssocID="{8241CFB3-EA6A-46A4-8452-FD2C246FCB1E}" presName="parentText" presStyleLbl="node1" presStyleIdx="1" presStyleCnt="2">
        <dgm:presLayoutVars>
          <dgm:chMax val="0"/>
          <dgm:bulletEnabled val="1"/>
        </dgm:presLayoutVars>
      </dgm:prSet>
      <dgm:spPr/>
    </dgm:pt>
    <dgm:pt modelId="{F909E44D-B3ED-4D45-B708-312B29B3168C}" type="pres">
      <dgm:prSet presAssocID="{8241CFB3-EA6A-46A4-8452-FD2C246FCB1E}" presName="childText" presStyleLbl="revTx" presStyleIdx="0" presStyleCnt="1">
        <dgm:presLayoutVars>
          <dgm:bulletEnabled val="1"/>
        </dgm:presLayoutVars>
      </dgm:prSet>
      <dgm:spPr/>
    </dgm:pt>
  </dgm:ptLst>
  <dgm:cxnLst>
    <dgm:cxn modelId="{75514303-5F53-4D50-9E08-67F98790838B}" srcId="{8241CFB3-EA6A-46A4-8452-FD2C246FCB1E}" destId="{5D07B316-7700-49A9-BF22-B9214091D55D}" srcOrd="2" destOrd="0" parTransId="{C267A6A0-FE06-4399-95D2-2F4425EC6578}" sibTransId="{A9C8744E-B91A-4A29-A888-0EC3E19C470D}"/>
    <dgm:cxn modelId="{9424AB03-E9DD-44E6-901A-2B6D460FE873}" type="presOf" srcId="{8241CFB3-EA6A-46A4-8452-FD2C246FCB1E}" destId="{54F8BF17-495E-49BD-8BAA-8571AE9EF3A9}" srcOrd="0" destOrd="0" presId="urn:microsoft.com/office/officeart/2005/8/layout/vList2"/>
    <dgm:cxn modelId="{ACCCBC07-0832-41A5-8E9C-140F48744F6A}" srcId="{8241CFB3-EA6A-46A4-8452-FD2C246FCB1E}" destId="{1ECD3E6A-089C-4B97-8A0D-74BF74394325}" srcOrd="1" destOrd="0" parTransId="{79DE7B95-CCC1-4465-B7EE-D3CD90AC530F}" sibTransId="{2CB55134-E3CA-4C59-B855-9273D820CD3B}"/>
    <dgm:cxn modelId="{C4830924-EF2B-4368-A7D5-E9D4EAD6424A}" srcId="{8241CFB3-EA6A-46A4-8452-FD2C246FCB1E}" destId="{9A911F9C-F8CD-4F53-817B-343FD7D1296A}" srcOrd="3" destOrd="0" parTransId="{D7371A28-8447-48AD-A2C8-7E3C415A073D}" sibTransId="{A2851AA2-D2DC-4837-AF10-C8E8BD7DB153}"/>
    <dgm:cxn modelId="{19E49225-1D36-4297-9CF9-097AF21D8AD1}" type="presOf" srcId="{1617C266-6873-4D3B-8226-1E18DB7EFA68}" destId="{D63DB699-77F9-4E56-ACF5-0ADABCF3E36D}" srcOrd="0" destOrd="0" presId="urn:microsoft.com/office/officeart/2005/8/layout/vList2"/>
    <dgm:cxn modelId="{C9331E28-C6DF-491D-ABCA-CE23B459D188}" srcId="{C0EE9CB8-5196-49A2-89EA-C1D0E83B52AD}" destId="{1617C266-6873-4D3B-8226-1E18DB7EFA68}" srcOrd="0" destOrd="0" parTransId="{289D0087-F432-4B2A-83FE-1767E65E0A4E}" sibTransId="{3F9CA9E2-9E73-48DD-953F-9E937E5FE972}"/>
    <dgm:cxn modelId="{21EE323B-A7B4-4996-A4D1-CFE6747D235A}" type="presOf" srcId="{1ECD3E6A-089C-4B97-8A0D-74BF74394325}" destId="{F909E44D-B3ED-4D45-B708-312B29B3168C}" srcOrd="0" destOrd="1" presId="urn:microsoft.com/office/officeart/2005/8/layout/vList2"/>
    <dgm:cxn modelId="{AFCDF162-7165-479B-83A4-598AE969F298}" srcId="{C0EE9CB8-5196-49A2-89EA-C1D0E83B52AD}" destId="{8241CFB3-EA6A-46A4-8452-FD2C246FCB1E}" srcOrd="1" destOrd="0" parTransId="{FF1036F7-95A4-4CC9-A3F2-88094E4561AD}" sibTransId="{43804E4A-53B5-493D-9AAB-7836B7B1508A}"/>
    <dgm:cxn modelId="{AEE02463-59BD-4570-B9D7-A73E16DFCDFD}" srcId="{8241CFB3-EA6A-46A4-8452-FD2C246FCB1E}" destId="{2938F877-96C0-4602-A1F7-550DAF34540A}" srcOrd="0" destOrd="0" parTransId="{0612C8C8-5E00-4905-96FF-46CA835B8552}" sibTransId="{6D506C88-AACB-413C-9465-922DA54F6038}"/>
    <dgm:cxn modelId="{EF096F6B-87EB-48E2-A897-393E98239737}" srcId="{8241CFB3-EA6A-46A4-8452-FD2C246FCB1E}" destId="{5EDCF4CF-A270-4B08-97E1-4F1D5DA05E3B}" srcOrd="4" destOrd="0" parTransId="{12DF3F3A-260E-438F-9A1F-B40939331E50}" sibTransId="{B053A5D0-A42E-45F6-9DC6-F841FADA0333}"/>
    <dgm:cxn modelId="{E8C28C7F-F050-4BF6-8B4F-385A8DE48D1B}" type="presOf" srcId="{2938F877-96C0-4602-A1F7-550DAF34540A}" destId="{F909E44D-B3ED-4D45-B708-312B29B3168C}" srcOrd="0" destOrd="0" presId="urn:microsoft.com/office/officeart/2005/8/layout/vList2"/>
    <dgm:cxn modelId="{BE136C91-DFE0-4BBB-8DF8-333FEB4938D3}" type="presOf" srcId="{9A911F9C-F8CD-4F53-817B-343FD7D1296A}" destId="{F909E44D-B3ED-4D45-B708-312B29B3168C}" srcOrd="0" destOrd="3" presId="urn:microsoft.com/office/officeart/2005/8/layout/vList2"/>
    <dgm:cxn modelId="{44F2DEAB-11DE-41DD-BFE7-E1A5C96F5AE7}" type="presOf" srcId="{C0EE9CB8-5196-49A2-89EA-C1D0E83B52AD}" destId="{4198985A-93B3-40C4-88E4-B3343425BBD5}" srcOrd="0" destOrd="0" presId="urn:microsoft.com/office/officeart/2005/8/layout/vList2"/>
    <dgm:cxn modelId="{F83018CB-F019-40F3-970E-42055DA72ABB}" type="presOf" srcId="{5D07B316-7700-49A9-BF22-B9214091D55D}" destId="{F909E44D-B3ED-4D45-B708-312B29B3168C}" srcOrd="0" destOrd="2" presId="urn:microsoft.com/office/officeart/2005/8/layout/vList2"/>
    <dgm:cxn modelId="{459786DF-8D66-4584-890F-141B7656E659}" type="presOf" srcId="{5EDCF4CF-A270-4B08-97E1-4F1D5DA05E3B}" destId="{F909E44D-B3ED-4D45-B708-312B29B3168C}" srcOrd="0" destOrd="4" presId="urn:microsoft.com/office/officeart/2005/8/layout/vList2"/>
    <dgm:cxn modelId="{574F837D-6B45-4EC2-868B-82D5E0C9877C}" type="presParOf" srcId="{4198985A-93B3-40C4-88E4-B3343425BBD5}" destId="{D63DB699-77F9-4E56-ACF5-0ADABCF3E36D}" srcOrd="0" destOrd="0" presId="urn:microsoft.com/office/officeart/2005/8/layout/vList2"/>
    <dgm:cxn modelId="{EF569F21-1AF1-4D7B-A869-54B0F5210678}" type="presParOf" srcId="{4198985A-93B3-40C4-88E4-B3343425BBD5}" destId="{1BD4DB22-1D4A-4FF2-880E-BEBFCBEBCA73}" srcOrd="1" destOrd="0" presId="urn:microsoft.com/office/officeart/2005/8/layout/vList2"/>
    <dgm:cxn modelId="{11C7C4FF-D284-4280-940C-E2B6A9C7FD75}" type="presParOf" srcId="{4198985A-93B3-40C4-88E4-B3343425BBD5}" destId="{54F8BF17-495E-49BD-8BAA-8571AE9EF3A9}" srcOrd="2" destOrd="0" presId="urn:microsoft.com/office/officeart/2005/8/layout/vList2"/>
    <dgm:cxn modelId="{16226BFC-9519-423A-969F-DF44C2B9D1D0}" type="presParOf" srcId="{4198985A-93B3-40C4-88E4-B3343425BBD5}" destId="{F909E44D-B3ED-4D45-B708-312B29B3168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A6A790-2062-4EA5-B4FF-DD3D9AB9741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16EC21D0-8005-4128-9E0F-08ECF789645C}">
      <dgm:prSet/>
      <dgm:spPr/>
      <dgm:t>
        <a:bodyPr/>
        <a:lstStyle/>
        <a:p>
          <a:r>
            <a:rPr lang="en-GB"/>
            <a:t>Questions</a:t>
          </a:r>
          <a:endParaRPr lang="en-US"/>
        </a:p>
      </dgm:t>
    </dgm:pt>
    <dgm:pt modelId="{C4779409-9158-431E-9BC1-4B51C803F041}" type="parTrans" cxnId="{F210BA8A-E168-4CFF-AAE3-ACFA7665A8EB}">
      <dgm:prSet/>
      <dgm:spPr/>
      <dgm:t>
        <a:bodyPr/>
        <a:lstStyle/>
        <a:p>
          <a:endParaRPr lang="en-US"/>
        </a:p>
      </dgm:t>
    </dgm:pt>
    <dgm:pt modelId="{F16D990C-32BA-4E2C-B818-D5077CDBB899}" type="sibTrans" cxnId="{F210BA8A-E168-4CFF-AAE3-ACFA7665A8EB}">
      <dgm:prSet/>
      <dgm:spPr/>
      <dgm:t>
        <a:bodyPr/>
        <a:lstStyle/>
        <a:p>
          <a:endParaRPr lang="en-US"/>
        </a:p>
      </dgm:t>
    </dgm:pt>
    <dgm:pt modelId="{EC124EDA-94A1-442A-9326-72C4C5F6F409}">
      <dgm:prSet/>
      <dgm:spPr/>
      <dgm:t>
        <a:bodyPr/>
        <a:lstStyle/>
        <a:p>
          <a:r>
            <a:rPr lang="en-GB"/>
            <a:t>Is this actually recurrent cough?</a:t>
          </a:r>
          <a:endParaRPr lang="en-US"/>
        </a:p>
      </dgm:t>
    </dgm:pt>
    <dgm:pt modelId="{EE7B60F6-9794-4216-A7FF-D338D47329D6}" type="parTrans" cxnId="{D21C06CD-E18E-45B2-9AFB-BFF5482F109C}">
      <dgm:prSet/>
      <dgm:spPr/>
      <dgm:t>
        <a:bodyPr/>
        <a:lstStyle/>
        <a:p>
          <a:endParaRPr lang="en-US"/>
        </a:p>
      </dgm:t>
    </dgm:pt>
    <dgm:pt modelId="{8CEFC592-39FD-4587-8531-CD12A326C3D5}" type="sibTrans" cxnId="{D21C06CD-E18E-45B2-9AFB-BFF5482F109C}">
      <dgm:prSet/>
      <dgm:spPr/>
      <dgm:t>
        <a:bodyPr/>
        <a:lstStyle/>
        <a:p>
          <a:endParaRPr lang="en-US"/>
        </a:p>
      </dgm:t>
    </dgm:pt>
    <dgm:pt modelId="{05B152F5-D8C6-44A8-A54D-72D2B3296B27}">
      <dgm:prSet/>
      <dgm:spPr/>
      <dgm:t>
        <a:bodyPr/>
        <a:lstStyle/>
        <a:p>
          <a:r>
            <a:rPr lang="en-GB"/>
            <a:t>Is this post viral cough?</a:t>
          </a:r>
          <a:endParaRPr lang="en-US"/>
        </a:p>
      </dgm:t>
    </dgm:pt>
    <dgm:pt modelId="{11BD10BF-AE4A-4CA9-B15A-048D8F420612}" type="parTrans" cxnId="{FD0598AB-76AD-4F0E-913B-FFF3E896B5BE}">
      <dgm:prSet/>
      <dgm:spPr/>
      <dgm:t>
        <a:bodyPr/>
        <a:lstStyle/>
        <a:p>
          <a:endParaRPr lang="en-US"/>
        </a:p>
      </dgm:t>
    </dgm:pt>
    <dgm:pt modelId="{6791E8AC-2039-455A-AE73-1287F9A0F2E2}" type="sibTrans" cxnId="{FD0598AB-76AD-4F0E-913B-FFF3E896B5BE}">
      <dgm:prSet/>
      <dgm:spPr/>
      <dgm:t>
        <a:bodyPr/>
        <a:lstStyle/>
        <a:p>
          <a:endParaRPr lang="en-US"/>
        </a:p>
      </dgm:t>
    </dgm:pt>
    <dgm:pt modelId="{95BE9963-390C-4574-B415-361F4B985349}">
      <dgm:prSet/>
      <dgm:spPr/>
      <dgm:t>
        <a:bodyPr/>
        <a:lstStyle/>
        <a:p>
          <a:r>
            <a:rPr lang="en-GB"/>
            <a:t>Is the cough wet?</a:t>
          </a:r>
          <a:endParaRPr lang="en-US"/>
        </a:p>
      </dgm:t>
    </dgm:pt>
    <dgm:pt modelId="{2D80CFF9-392C-41DC-9F0D-42C581F3329F}" type="parTrans" cxnId="{480BA2F8-62E3-493A-8D3B-5C1980767B85}">
      <dgm:prSet/>
      <dgm:spPr/>
      <dgm:t>
        <a:bodyPr/>
        <a:lstStyle/>
        <a:p>
          <a:endParaRPr lang="en-US"/>
        </a:p>
      </dgm:t>
    </dgm:pt>
    <dgm:pt modelId="{E71D8631-E491-4549-84F1-7B82F8EC65F7}" type="sibTrans" cxnId="{480BA2F8-62E3-493A-8D3B-5C1980767B85}">
      <dgm:prSet/>
      <dgm:spPr/>
      <dgm:t>
        <a:bodyPr/>
        <a:lstStyle/>
        <a:p>
          <a:endParaRPr lang="en-US"/>
        </a:p>
      </dgm:t>
    </dgm:pt>
    <dgm:pt modelId="{D22AC9C4-9E4A-409F-AD80-747DA2203234}">
      <dgm:prSet/>
      <dgm:spPr/>
      <dgm:t>
        <a:bodyPr/>
        <a:lstStyle/>
        <a:p>
          <a:r>
            <a:rPr lang="en-GB"/>
            <a:t>Are there other pathologies involved?  </a:t>
          </a:r>
          <a:endParaRPr lang="en-US"/>
        </a:p>
      </dgm:t>
    </dgm:pt>
    <dgm:pt modelId="{612242C5-5A91-4DEB-9E7E-0A38D193FEA5}" type="parTrans" cxnId="{88BD6950-B29D-497E-B9AB-70129DC82C00}">
      <dgm:prSet/>
      <dgm:spPr/>
      <dgm:t>
        <a:bodyPr/>
        <a:lstStyle/>
        <a:p>
          <a:endParaRPr lang="en-US"/>
        </a:p>
      </dgm:t>
    </dgm:pt>
    <dgm:pt modelId="{80355E14-0A56-44C3-9833-1749C90F128E}" type="sibTrans" cxnId="{88BD6950-B29D-497E-B9AB-70129DC82C00}">
      <dgm:prSet/>
      <dgm:spPr/>
      <dgm:t>
        <a:bodyPr/>
        <a:lstStyle/>
        <a:p>
          <a:endParaRPr lang="en-US"/>
        </a:p>
      </dgm:t>
    </dgm:pt>
    <dgm:pt modelId="{E57EAFE4-8C2A-43BC-858E-196D1CEE410C}">
      <dgm:prSet/>
      <dgm:spPr/>
      <dgm:t>
        <a:bodyPr/>
        <a:lstStyle/>
        <a:p>
          <a:r>
            <a:rPr lang="en-GB"/>
            <a:t>Commonest Causes</a:t>
          </a:r>
          <a:endParaRPr lang="en-US"/>
        </a:p>
      </dgm:t>
    </dgm:pt>
    <dgm:pt modelId="{388B8115-0BE4-4067-AB84-BB292E457DED}" type="parTrans" cxnId="{810CC2DC-9CDE-465A-B3C3-7F5CB9D60A9F}">
      <dgm:prSet/>
      <dgm:spPr/>
      <dgm:t>
        <a:bodyPr/>
        <a:lstStyle/>
        <a:p>
          <a:endParaRPr lang="en-US"/>
        </a:p>
      </dgm:t>
    </dgm:pt>
    <dgm:pt modelId="{A3CEA171-865D-4BF5-8BED-FD714FDC7B8E}" type="sibTrans" cxnId="{810CC2DC-9CDE-465A-B3C3-7F5CB9D60A9F}">
      <dgm:prSet/>
      <dgm:spPr/>
      <dgm:t>
        <a:bodyPr/>
        <a:lstStyle/>
        <a:p>
          <a:endParaRPr lang="en-US"/>
        </a:p>
      </dgm:t>
    </dgm:pt>
    <dgm:pt modelId="{43136BD7-9AB8-42F3-8E0B-48CF59BDC682}">
      <dgm:prSet/>
      <dgm:spPr/>
      <dgm:t>
        <a:bodyPr/>
        <a:lstStyle/>
        <a:p>
          <a:r>
            <a:rPr lang="en-GB"/>
            <a:t>Recurrent viral Infections </a:t>
          </a:r>
          <a:endParaRPr lang="en-US"/>
        </a:p>
      </dgm:t>
    </dgm:pt>
    <dgm:pt modelId="{7015EBB6-D58B-4E53-B278-4253232C4B64}" type="parTrans" cxnId="{C7BA00D4-5255-4D1F-AA19-F3271FDACC81}">
      <dgm:prSet/>
      <dgm:spPr/>
      <dgm:t>
        <a:bodyPr/>
        <a:lstStyle/>
        <a:p>
          <a:endParaRPr lang="en-US"/>
        </a:p>
      </dgm:t>
    </dgm:pt>
    <dgm:pt modelId="{734FD6EF-F58E-4DA7-B3BF-5FBF981C65F7}" type="sibTrans" cxnId="{C7BA00D4-5255-4D1F-AA19-F3271FDACC81}">
      <dgm:prSet/>
      <dgm:spPr/>
      <dgm:t>
        <a:bodyPr/>
        <a:lstStyle/>
        <a:p>
          <a:endParaRPr lang="en-US"/>
        </a:p>
      </dgm:t>
    </dgm:pt>
    <dgm:pt modelId="{042D6CA0-6B08-49FC-B8D5-9304A3595BAA}">
      <dgm:prSet/>
      <dgm:spPr/>
      <dgm:t>
        <a:bodyPr/>
        <a:lstStyle/>
        <a:p>
          <a:r>
            <a:rPr lang="en-GB"/>
            <a:t>Up to 7-10 times per year often clustering in winter.  </a:t>
          </a:r>
          <a:endParaRPr lang="en-US"/>
        </a:p>
      </dgm:t>
    </dgm:pt>
    <dgm:pt modelId="{492EC09D-027E-4EB4-91EC-679129755B91}" type="parTrans" cxnId="{F43773A6-51D4-4127-AB55-9FFF73586116}">
      <dgm:prSet/>
      <dgm:spPr/>
      <dgm:t>
        <a:bodyPr/>
        <a:lstStyle/>
        <a:p>
          <a:endParaRPr lang="en-US"/>
        </a:p>
      </dgm:t>
    </dgm:pt>
    <dgm:pt modelId="{2F3CD3B9-02D9-4869-992A-14810B830C3A}" type="sibTrans" cxnId="{F43773A6-51D4-4127-AB55-9FFF73586116}">
      <dgm:prSet/>
      <dgm:spPr/>
      <dgm:t>
        <a:bodyPr/>
        <a:lstStyle/>
        <a:p>
          <a:endParaRPr lang="en-US"/>
        </a:p>
      </dgm:t>
    </dgm:pt>
    <dgm:pt modelId="{E85604DD-A3A2-4980-9913-58A216082D89}">
      <dgm:prSet/>
      <dgm:spPr/>
      <dgm:t>
        <a:bodyPr/>
        <a:lstStyle/>
        <a:p>
          <a:r>
            <a:rPr lang="en-GB"/>
            <a:t>No further investigation or referral is required</a:t>
          </a:r>
          <a:endParaRPr lang="en-US"/>
        </a:p>
      </dgm:t>
    </dgm:pt>
    <dgm:pt modelId="{35ACFE08-DF98-42F1-8079-31A38B7DB0E3}" type="parTrans" cxnId="{8EF6276E-DC54-4F05-B134-10576D9ED707}">
      <dgm:prSet/>
      <dgm:spPr/>
      <dgm:t>
        <a:bodyPr/>
        <a:lstStyle/>
        <a:p>
          <a:endParaRPr lang="en-US"/>
        </a:p>
      </dgm:t>
    </dgm:pt>
    <dgm:pt modelId="{DFC5B6C4-A973-4DF6-92D6-F321C93D1935}" type="sibTrans" cxnId="{8EF6276E-DC54-4F05-B134-10576D9ED707}">
      <dgm:prSet/>
      <dgm:spPr/>
      <dgm:t>
        <a:bodyPr/>
        <a:lstStyle/>
        <a:p>
          <a:endParaRPr lang="en-US"/>
        </a:p>
      </dgm:t>
    </dgm:pt>
    <dgm:pt modelId="{4A5B93BE-885A-461D-8833-5838A98CC75A}">
      <dgm:prSet/>
      <dgm:spPr/>
      <dgm:t>
        <a:bodyPr/>
        <a:lstStyle/>
        <a:p>
          <a:r>
            <a:rPr lang="en-GB"/>
            <a:t>Post viral cough</a:t>
          </a:r>
          <a:endParaRPr lang="en-US"/>
        </a:p>
      </dgm:t>
    </dgm:pt>
    <dgm:pt modelId="{2963BA4C-03B9-4445-AE98-5226027B09B4}" type="parTrans" cxnId="{61015B46-0932-4C8E-86C0-5291EEEE2D52}">
      <dgm:prSet/>
      <dgm:spPr/>
      <dgm:t>
        <a:bodyPr/>
        <a:lstStyle/>
        <a:p>
          <a:endParaRPr lang="en-US"/>
        </a:p>
      </dgm:t>
    </dgm:pt>
    <dgm:pt modelId="{B3DC5B2B-0E44-4EF5-82A8-8BCB4AAAB216}" type="sibTrans" cxnId="{61015B46-0932-4C8E-86C0-5291EEEE2D52}">
      <dgm:prSet/>
      <dgm:spPr/>
      <dgm:t>
        <a:bodyPr/>
        <a:lstStyle/>
        <a:p>
          <a:endParaRPr lang="en-US"/>
        </a:p>
      </dgm:t>
    </dgm:pt>
    <dgm:pt modelId="{5FAD4D52-409B-4514-A193-E3A2697D46E9}">
      <dgm:prSet/>
      <dgm:spPr/>
      <dgm:t>
        <a:bodyPr/>
        <a:lstStyle/>
        <a:p>
          <a:r>
            <a:rPr lang="en-GB"/>
            <a:t>In infants can persist for up to a month</a:t>
          </a:r>
          <a:endParaRPr lang="en-US"/>
        </a:p>
      </dgm:t>
    </dgm:pt>
    <dgm:pt modelId="{40252F38-316F-4E86-8E18-DF1233B5313E}" type="parTrans" cxnId="{D7D3AEBF-9460-4FF6-AD47-EE1E307D7777}">
      <dgm:prSet/>
      <dgm:spPr/>
      <dgm:t>
        <a:bodyPr/>
        <a:lstStyle/>
        <a:p>
          <a:endParaRPr lang="en-US"/>
        </a:p>
      </dgm:t>
    </dgm:pt>
    <dgm:pt modelId="{8BCD1C1A-1CA5-4915-97FF-9813F3693062}" type="sibTrans" cxnId="{D7D3AEBF-9460-4FF6-AD47-EE1E307D7777}">
      <dgm:prSet/>
      <dgm:spPr/>
      <dgm:t>
        <a:bodyPr/>
        <a:lstStyle/>
        <a:p>
          <a:endParaRPr lang="en-US"/>
        </a:p>
      </dgm:t>
    </dgm:pt>
    <dgm:pt modelId="{4F79AED8-8153-403C-815F-D7B1CDF9A208}">
      <dgm:prSet/>
      <dgm:spPr/>
      <dgm:t>
        <a:bodyPr/>
        <a:lstStyle/>
        <a:p>
          <a:r>
            <a:rPr lang="en-GB"/>
            <a:t>in school age children, cough associated with viral upper/lower respiratory tract infections mostly improve by 14 days (although it may sometimes take up to 8 weeks). </a:t>
          </a:r>
          <a:endParaRPr lang="en-US"/>
        </a:p>
      </dgm:t>
    </dgm:pt>
    <dgm:pt modelId="{8607828B-0EC4-4150-A8C8-35FDB6CED6F4}" type="parTrans" cxnId="{E466F8B9-D711-47F6-A296-258DBEE94B6B}">
      <dgm:prSet/>
      <dgm:spPr/>
      <dgm:t>
        <a:bodyPr/>
        <a:lstStyle/>
        <a:p>
          <a:endParaRPr lang="en-US"/>
        </a:p>
      </dgm:t>
    </dgm:pt>
    <dgm:pt modelId="{9DE6A785-BBF8-4822-9631-8909A6D9A0BB}" type="sibTrans" cxnId="{E466F8B9-D711-47F6-A296-258DBEE94B6B}">
      <dgm:prSet/>
      <dgm:spPr/>
      <dgm:t>
        <a:bodyPr/>
        <a:lstStyle/>
        <a:p>
          <a:endParaRPr lang="en-US"/>
        </a:p>
      </dgm:t>
    </dgm:pt>
    <dgm:pt modelId="{1DF0F25B-6D50-4419-A9C5-DA5350126EBB}" type="pres">
      <dgm:prSet presAssocID="{1FA6A790-2062-4EA5-B4FF-DD3D9AB97417}" presName="linear" presStyleCnt="0">
        <dgm:presLayoutVars>
          <dgm:dir/>
          <dgm:animLvl val="lvl"/>
          <dgm:resizeHandles val="exact"/>
        </dgm:presLayoutVars>
      </dgm:prSet>
      <dgm:spPr/>
    </dgm:pt>
    <dgm:pt modelId="{87B856B7-4A12-4A2F-A453-29E25DEB2459}" type="pres">
      <dgm:prSet presAssocID="{16EC21D0-8005-4128-9E0F-08ECF789645C}" presName="parentLin" presStyleCnt="0"/>
      <dgm:spPr/>
    </dgm:pt>
    <dgm:pt modelId="{2E81F360-2C59-4271-B1D9-0447172115FF}" type="pres">
      <dgm:prSet presAssocID="{16EC21D0-8005-4128-9E0F-08ECF789645C}" presName="parentLeftMargin" presStyleLbl="node1" presStyleIdx="0" presStyleCnt="3"/>
      <dgm:spPr/>
    </dgm:pt>
    <dgm:pt modelId="{CDAEA329-7DE2-48DA-B848-2DC8FB5CBFFA}" type="pres">
      <dgm:prSet presAssocID="{16EC21D0-8005-4128-9E0F-08ECF789645C}" presName="parentText" presStyleLbl="node1" presStyleIdx="0" presStyleCnt="3">
        <dgm:presLayoutVars>
          <dgm:chMax val="0"/>
          <dgm:bulletEnabled val="1"/>
        </dgm:presLayoutVars>
      </dgm:prSet>
      <dgm:spPr/>
    </dgm:pt>
    <dgm:pt modelId="{402B7E52-D247-42B2-8CE6-8DBC98312FA1}" type="pres">
      <dgm:prSet presAssocID="{16EC21D0-8005-4128-9E0F-08ECF789645C}" presName="negativeSpace" presStyleCnt="0"/>
      <dgm:spPr/>
    </dgm:pt>
    <dgm:pt modelId="{BFD9B175-33A5-4679-95F7-AA00CFD183F8}" type="pres">
      <dgm:prSet presAssocID="{16EC21D0-8005-4128-9E0F-08ECF789645C}" presName="childText" presStyleLbl="conFgAcc1" presStyleIdx="0" presStyleCnt="3">
        <dgm:presLayoutVars>
          <dgm:bulletEnabled val="1"/>
        </dgm:presLayoutVars>
      </dgm:prSet>
      <dgm:spPr/>
    </dgm:pt>
    <dgm:pt modelId="{A1386643-A7FA-4A26-B370-4261A4F7C221}" type="pres">
      <dgm:prSet presAssocID="{F16D990C-32BA-4E2C-B818-D5077CDBB899}" presName="spaceBetweenRectangles" presStyleCnt="0"/>
      <dgm:spPr/>
    </dgm:pt>
    <dgm:pt modelId="{DC3C8E7D-7334-42F8-A810-A8D4DEBE5AF6}" type="pres">
      <dgm:prSet presAssocID="{E57EAFE4-8C2A-43BC-858E-196D1CEE410C}" presName="parentLin" presStyleCnt="0"/>
      <dgm:spPr/>
    </dgm:pt>
    <dgm:pt modelId="{CCF68A43-3C61-4E0A-AE88-85654F748E61}" type="pres">
      <dgm:prSet presAssocID="{E57EAFE4-8C2A-43BC-858E-196D1CEE410C}" presName="parentLeftMargin" presStyleLbl="node1" presStyleIdx="0" presStyleCnt="3"/>
      <dgm:spPr/>
    </dgm:pt>
    <dgm:pt modelId="{D55D5EF2-9630-4BC1-80B9-7BADF1250022}" type="pres">
      <dgm:prSet presAssocID="{E57EAFE4-8C2A-43BC-858E-196D1CEE410C}" presName="parentText" presStyleLbl="node1" presStyleIdx="1" presStyleCnt="3">
        <dgm:presLayoutVars>
          <dgm:chMax val="0"/>
          <dgm:bulletEnabled val="1"/>
        </dgm:presLayoutVars>
      </dgm:prSet>
      <dgm:spPr/>
    </dgm:pt>
    <dgm:pt modelId="{D78C13D7-D742-4096-9974-4F9D526D6731}" type="pres">
      <dgm:prSet presAssocID="{E57EAFE4-8C2A-43BC-858E-196D1CEE410C}" presName="negativeSpace" presStyleCnt="0"/>
      <dgm:spPr/>
    </dgm:pt>
    <dgm:pt modelId="{FE3339FD-ED7B-45F2-84A9-A7B3F9422C79}" type="pres">
      <dgm:prSet presAssocID="{E57EAFE4-8C2A-43BC-858E-196D1CEE410C}" presName="childText" presStyleLbl="conFgAcc1" presStyleIdx="1" presStyleCnt="3">
        <dgm:presLayoutVars>
          <dgm:bulletEnabled val="1"/>
        </dgm:presLayoutVars>
      </dgm:prSet>
      <dgm:spPr/>
    </dgm:pt>
    <dgm:pt modelId="{A0C58E4E-D19D-4618-B6EF-D439B842BBB8}" type="pres">
      <dgm:prSet presAssocID="{A3CEA171-865D-4BF5-8BED-FD714FDC7B8E}" presName="spaceBetweenRectangles" presStyleCnt="0"/>
      <dgm:spPr/>
    </dgm:pt>
    <dgm:pt modelId="{5DE9D831-8E9F-42C2-8B97-9226EB083B70}" type="pres">
      <dgm:prSet presAssocID="{4A5B93BE-885A-461D-8833-5838A98CC75A}" presName="parentLin" presStyleCnt="0"/>
      <dgm:spPr/>
    </dgm:pt>
    <dgm:pt modelId="{DCFD1AF4-370B-4676-ADB7-8C50483DACD4}" type="pres">
      <dgm:prSet presAssocID="{4A5B93BE-885A-461D-8833-5838A98CC75A}" presName="parentLeftMargin" presStyleLbl="node1" presStyleIdx="1" presStyleCnt="3"/>
      <dgm:spPr/>
    </dgm:pt>
    <dgm:pt modelId="{16A4E417-9B6C-40DC-88E1-4A8B94872107}" type="pres">
      <dgm:prSet presAssocID="{4A5B93BE-885A-461D-8833-5838A98CC75A}" presName="parentText" presStyleLbl="node1" presStyleIdx="2" presStyleCnt="3">
        <dgm:presLayoutVars>
          <dgm:chMax val="0"/>
          <dgm:bulletEnabled val="1"/>
        </dgm:presLayoutVars>
      </dgm:prSet>
      <dgm:spPr/>
    </dgm:pt>
    <dgm:pt modelId="{7C521BF9-3689-48C4-BF3D-D6E5797BA198}" type="pres">
      <dgm:prSet presAssocID="{4A5B93BE-885A-461D-8833-5838A98CC75A}" presName="negativeSpace" presStyleCnt="0"/>
      <dgm:spPr/>
    </dgm:pt>
    <dgm:pt modelId="{251E388C-E84E-4304-9D8B-08600D2D8F3F}" type="pres">
      <dgm:prSet presAssocID="{4A5B93BE-885A-461D-8833-5838A98CC75A}" presName="childText" presStyleLbl="conFgAcc1" presStyleIdx="2" presStyleCnt="3">
        <dgm:presLayoutVars>
          <dgm:bulletEnabled val="1"/>
        </dgm:presLayoutVars>
      </dgm:prSet>
      <dgm:spPr/>
    </dgm:pt>
  </dgm:ptLst>
  <dgm:cxnLst>
    <dgm:cxn modelId="{9EC43C03-BF16-429B-8CA1-B2AB161C5736}" type="presOf" srcId="{D22AC9C4-9E4A-409F-AD80-747DA2203234}" destId="{BFD9B175-33A5-4679-95F7-AA00CFD183F8}" srcOrd="0" destOrd="3" presId="urn:microsoft.com/office/officeart/2005/8/layout/list1"/>
    <dgm:cxn modelId="{303C2212-66D1-425B-B7C7-60665F85E8E9}" type="presOf" srcId="{EC124EDA-94A1-442A-9326-72C4C5F6F409}" destId="{BFD9B175-33A5-4679-95F7-AA00CFD183F8}" srcOrd="0" destOrd="0" presId="urn:microsoft.com/office/officeart/2005/8/layout/list1"/>
    <dgm:cxn modelId="{94EB4918-40C7-48EE-8DFC-088A3CE2BF14}" type="presOf" srcId="{16EC21D0-8005-4128-9E0F-08ECF789645C}" destId="{2E81F360-2C59-4271-B1D9-0447172115FF}" srcOrd="0" destOrd="0" presId="urn:microsoft.com/office/officeart/2005/8/layout/list1"/>
    <dgm:cxn modelId="{5C452C42-0808-44F9-A302-49B6AA1CDC7A}" type="presOf" srcId="{E57EAFE4-8C2A-43BC-858E-196D1CEE410C}" destId="{CCF68A43-3C61-4E0A-AE88-85654F748E61}" srcOrd="0" destOrd="0" presId="urn:microsoft.com/office/officeart/2005/8/layout/list1"/>
    <dgm:cxn modelId="{E61FD563-CEB0-43CF-9D52-9BAD028272E5}" type="presOf" srcId="{95BE9963-390C-4574-B415-361F4B985349}" destId="{BFD9B175-33A5-4679-95F7-AA00CFD183F8}" srcOrd="0" destOrd="2" presId="urn:microsoft.com/office/officeart/2005/8/layout/list1"/>
    <dgm:cxn modelId="{61015B46-0932-4C8E-86C0-5291EEEE2D52}" srcId="{1FA6A790-2062-4EA5-B4FF-DD3D9AB97417}" destId="{4A5B93BE-885A-461D-8833-5838A98CC75A}" srcOrd="2" destOrd="0" parTransId="{2963BA4C-03B9-4445-AE98-5226027B09B4}" sibTransId="{B3DC5B2B-0E44-4EF5-82A8-8BCB4AAAB216}"/>
    <dgm:cxn modelId="{3ED35D69-A4D1-4A7A-A1BA-6617C517B25D}" type="presOf" srcId="{1FA6A790-2062-4EA5-B4FF-DD3D9AB97417}" destId="{1DF0F25B-6D50-4419-A9C5-DA5350126EBB}" srcOrd="0" destOrd="0" presId="urn:microsoft.com/office/officeart/2005/8/layout/list1"/>
    <dgm:cxn modelId="{8EF6276E-DC54-4F05-B134-10576D9ED707}" srcId="{43136BD7-9AB8-42F3-8E0B-48CF59BDC682}" destId="{E85604DD-A3A2-4980-9913-58A216082D89}" srcOrd="1" destOrd="0" parTransId="{35ACFE08-DF98-42F1-8079-31A38B7DB0E3}" sibTransId="{DFC5B6C4-A973-4DF6-92D6-F321C93D1935}"/>
    <dgm:cxn modelId="{88BD6950-B29D-497E-B9AB-70129DC82C00}" srcId="{16EC21D0-8005-4128-9E0F-08ECF789645C}" destId="{D22AC9C4-9E4A-409F-AD80-747DA2203234}" srcOrd="3" destOrd="0" parTransId="{612242C5-5A91-4DEB-9E7E-0A38D193FEA5}" sibTransId="{80355E14-0A56-44C3-9833-1749C90F128E}"/>
    <dgm:cxn modelId="{E82E8E73-C054-4720-A31D-D1EED31892B0}" type="presOf" srcId="{4F79AED8-8153-403C-815F-D7B1CDF9A208}" destId="{251E388C-E84E-4304-9D8B-08600D2D8F3F}" srcOrd="0" destOrd="1" presId="urn:microsoft.com/office/officeart/2005/8/layout/list1"/>
    <dgm:cxn modelId="{D8B01455-D170-40AC-AFC8-2B8C8BD5ED8A}" type="presOf" srcId="{4A5B93BE-885A-461D-8833-5838A98CC75A}" destId="{16A4E417-9B6C-40DC-88E1-4A8B94872107}" srcOrd="1" destOrd="0" presId="urn:microsoft.com/office/officeart/2005/8/layout/list1"/>
    <dgm:cxn modelId="{13D0837A-F10B-4C9D-AD28-367E9996D178}" type="presOf" srcId="{05B152F5-D8C6-44A8-A54D-72D2B3296B27}" destId="{BFD9B175-33A5-4679-95F7-AA00CFD183F8}" srcOrd="0" destOrd="1" presId="urn:microsoft.com/office/officeart/2005/8/layout/list1"/>
    <dgm:cxn modelId="{F210BA8A-E168-4CFF-AAE3-ACFA7665A8EB}" srcId="{1FA6A790-2062-4EA5-B4FF-DD3D9AB97417}" destId="{16EC21D0-8005-4128-9E0F-08ECF789645C}" srcOrd="0" destOrd="0" parTransId="{C4779409-9158-431E-9BC1-4B51C803F041}" sibTransId="{F16D990C-32BA-4E2C-B818-D5077CDBB899}"/>
    <dgm:cxn modelId="{37449891-224D-4AF4-8CE3-47999AE999BE}" type="presOf" srcId="{5FAD4D52-409B-4514-A193-E3A2697D46E9}" destId="{251E388C-E84E-4304-9D8B-08600D2D8F3F}" srcOrd="0" destOrd="0" presId="urn:microsoft.com/office/officeart/2005/8/layout/list1"/>
    <dgm:cxn modelId="{C5A9309B-2BA5-4ED1-BBC4-F9D05C1A209B}" type="presOf" srcId="{4A5B93BE-885A-461D-8833-5838A98CC75A}" destId="{DCFD1AF4-370B-4676-ADB7-8C50483DACD4}" srcOrd="0" destOrd="0" presId="urn:microsoft.com/office/officeart/2005/8/layout/list1"/>
    <dgm:cxn modelId="{FB17B5A1-66E5-49C3-B9F1-4F20AAA83225}" type="presOf" srcId="{16EC21D0-8005-4128-9E0F-08ECF789645C}" destId="{CDAEA329-7DE2-48DA-B848-2DC8FB5CBFFA}" srcOrd="1" destOrd="0" presId="urn:microsoft.com/office/officeart/2005/8/layout/list1"/>
    <dgm:cxn modelId="{F43773A6-51D4-4127-AB55-9FFF73586116}" srcId="{43136BD7-9AB8-42F3-8E0B-48CF59BDC682}" destId="{042D6CA0-6B08-49FC-B8D5-9304A3595BAA}" srcOrd="0" destOrd="0" parTransId="{492EC09D-027E-4EB4-91EC-679129755B91}" sibTransId="{2F3CD3B9-02D9-4869-992A-14810B830C3A}"/>
    <dgm:cxn modelId="{FD0598AB-76AD-4F0E-913B-FFF3E896B5BE}" srcId="{16EC21D0-8005-4128-9E0F-08ECF789645C}" destId="{05B152F5-D8C6-44A8-A54D-72D2B3296B27}" srcOrd="1" destOrd="0" parTransId="{11BD10BF-AE4A-4CA9-B15A-048D8F420612}" sibTransId="{6791E8AC-2039-455A-AE73-1287F9A0F2E2}"/>
    <dgm:cxn modelId="{E466F8B9-D711-47F6-A296-258DBEE94B6B}" srcId="{4A5B93BE-885A-461D-8833-5838A98CC75A}" destId="{4F79AED8-8153-403C-815F-D7B1CDF9A208}" srcOrd="1" destOrd="0" parTransId="{8607828B-0EC4-4150-A8C8-35FDB6CED6F4}" sibTransId="{9DE6A785-BBF8-4822-9631-8909A6D9A0BB}"/>
    <dgm:cxn modelId="{D7D3AEBF-9460-4FF6-AD47-EE1E307D7777}" srcId="{4A5B93BE-885A-461D-8833-5838A98CC75A}" destId="{5FAD4D52-409B-4514-A193-E3A2697D46E9}" srcOrd="0" destOrd="0" parTransId="{40252F38-316F-4E86-8E18-DF1233B5313E}" sibTransId="{8BCD1C1A-1CA5-4915-97FF-9813F3693062}"/>
    <dgm:cxn modelId="{D21C06CD-E18E-45B2-9AFB-BFF5482F109C}" srcId="{16EC21D0-8005-4128-9E0F-08ECF789645C}" destId="{EC124EDA-94A1-442A-9326-72C4C5F6F409}" srcOrd="0" destOrd="0" parTransId="{EE7B60F6-9794-4216-A7FF-D338D47329D6}" sibTransId="{8CEFC592-39FD-4587-8531-CD12A326C3D5}"/>
    <dgm:cxn modelId="{C7BA00D4-5255-4D1F-AA19-F3271FDACC81}" srcId="{E57EAFE4-8C2A-43BC-858E-196D1CEE410C}" destId="{43136BD7-9AB8-42F3-8E0B-48CF59BDC682}" srcOrd="0" destOrd="0" parTransId="{7015EBB6-D58B-4E53-B278-4253232C4B64}" sibTransId="{734FD6EF-F58E-4DA7-B3BF-5FBF981C65F7}"/>
    <dgm:cxn modelId="{810CC2DC-9CDE-465A-B3C3-7F5CB9D60A9F}" srcId="{1FA6A790-2062-4EA5-B4FF-DD3D9AB97417}" destId="{E57EAFE4-8C2A-43BC-858E-196D1CEE410C}" srcOrd="1" destOrd="0" parTransId="{388B8115-0BE4-4067-AB84-BB292E457DED}" sibTransId="{A3CEA171-865D-4BF5-8BED-FD714FDC7B8E}"/>
    <dgm:cxn modelId="{0C633EDF-9939-42B6-808E-63DB2101EF73}" type="presOf" srcId="{E85604DD-A3A2-4980-9913-58A216082D89}" destId="{FE3339FD-ED7B-45F2-84A9-A7B3F9422C79}" srcOrd="0" destOrd="2" presId="urn:microsoft.com/office/officeart/2005/8/layout/list1"/>
    <dgm:cxn modelId="{1005DDE2-B70B-4ABC-A4CC-13ECE2990C37}" type="presOf" srcId="{43136BD7-9AB8-42F3-8E0B-48CF59BDC682}" destId="{FE3339FD-ED7B-45F2-84A9-A7B3F9422C79}" srcOrd="0" destOrd="0" presId="urn:microsoft.com/office/officeart/2005/8/layout/list1"/>
    <dgm:cxn modelId="{3755EDE7-ACE0-40DB-85BA-58E1D3C50507}" type="presOf" srcId="{042D6CA0-6B08-49FC-B8D5-9304A3595BAA}" destId="{FE3339FD-ED7B-45F2-84A9-A7B3F9422C79}" srcOrd="0" destOrd="1" presId="urn:microsoft.com/office/officeart/2005/8/layout/list1"/>
    <dgm:cxn modelId="{361E51E8-0C76-482F-97AD-7A1B9565512E}" type="presOf" srcId="{E57EAFE4-8C2A-43BC-858E-196D1CEE410C}" destId="{D55D5EF2-9630-4BC1-80B9-7BADF1250022}" srcOrd="1" destOrd="0" presId="urn:microsoft.com/office/officeart/2005/8/layout/list1"/>
    <dgm:cxn modelId="{480BA2F8-62E3-493A-8D3B-5C1980767B85}" srcId="{16EC21D0-8005-4128-9E0F-08ECF789645C}" destId="{95BE9963-390C-4574-B415-361F4B985349}" srcOrd="2" destOrd="0" parTransId="{2D80CFF9-392C-41DC-9F0D-42C581F3329F}" sibTransId="{E71D8631-E491-4549-84F1-7B82F8EC65F7}"/>
    <dgm:cxn modelId="{41287D36-7980-4ADC-9B79-D8BF84756F1F}" type="presParOf" srcId="{1DF0F25B-6D50-4419-A9C5-DA5350126EBB}" destId="{87B856B7-4A12-4A2F-A453-29E25DEB2459}" srcOrd="0" destOrd="0" presId="urn:microsoft.com/office/officeart/2005/8/layout/list1"/>
    <dgm:cxn modelId="{97CCBC2A-C1D3-4087-B39E-BE2633C5A623}" type="presParOf" srcId="{87B856B7-4A12-4A2F-A453-29E25DEB2459}" destId="{2E81F360-2C59-4271-B1D9-0447172115FF}" srcOrd="0" destOrd="0" presId="urn:microsoft.com/office/officeart/2005/8/layout/list1"/>
    <dgm:cxn modelId="{4DEE409A-D664-406F-8A71-B008DF04B778}" type="presParOf" srcId="{87B856B7-4A12-4A2F-A453-29E25DEB2459}" destId="{CDAEA329-7DE2-48DA-B848-2DC8FB5CBFFA}" srcOrd="1" destOrd="0" presId="urn:microsoft.com/office/officeart/2005/8/layout/list1"/>
    <dgm:cxn modelId="{DCB49B1B-C222-4588-B5ED-5CCC4E0BC090}" type="presParOf" srcId="{1DF0F25B-6D50-4419-A9C5-DA5350126EBB}" destId="{402B7E52-D247-42B2-8CE6-8DBC98312FA1}" srcOrd="1" destOrd="0" presId="urn:microsoft.com/office/officeart/2005/8/layout/list1"/>
    <dgm:cxn modelId="{50A2EE68-E8DF-44A7-8B8F-E4A3F310F1F2}" type="presParOf" srcId="{1DF0F25B-6D50-4419-A9C5-DA5350126EBB}" destId="{BFD9B175-33A5-4679-95F7-AA00CFD183F8}" srcOrd="2" destOrd="0" presId="urn:microsoft.com/office/officeart/2005/8/layout/list1"/>
    <dgm:cxn modelId="{62D419E7-1B34-4464-8F60-B6C52C17471B}" type="presParOf" srcId="{1DF0F25B-6D50-4419-A9C5-DA5350126EBB}" destId="{A1386643-A7FA-4A26-B370-4261A4F7C221}" srcOrd="3" destOrd="0" presId="urn:microsoft.com/office/officeart/2005/8/layout/list1"/>
    <dgm:cxn modelId="{41208F22-3EE5-435C-A4C6-A9A880805054}" type="presParOf" srcId="{1DF0F25B-6D50-4419-A9C5-DA5350126EBB}" destId="{DC3C8E7D-7334-42F8-A810-A8D4DEBE5AF6}" srcOrd="4" destOrd="0" presId="urn:microsoft.com/office/officeart/2005/8/layout/list1"/>
    <dgm:cxn modelId="{64CB108C-B3C8-4A08-8AF2-2D0FBDA9FEEA}" type="presParOf" srcId="{DC3C8E7D-7334-42F8-A810-A8D4DEBE5AF6}" destId="{CCF68A43-3C61-4E0A-AE88-85654F748E61}" srcOrd="0" destOrd="0" presId="urn:microsoft.com/office/officeart/2005/8/layout/list1"/>
    <dgm:cxn modelId="{C0997B56-3326-491D-8AE5-7BE1C2D7875E}" type="presParOf" srcId="{DC3C8E7D-7334-42F8-A810-A8D4DEBE5AF6}" destId="{D55D5EF2-9630-4BC1-80B9-7BADF1250022}" srcOrd="1" destOrd="0" presId="urn:microsoft.com/office/officeart/2005/8/layout/list1"/>
    <dgm:cxn modelId="{EEFBDB7E-7109-4E7B-8F7B-F5C20CC0E61D}" type="presParOf" srcId="{1DF0F25B-6D50-4419-A9C5-DA5350126EBB}" destId="{D78C13D7-D742-4096-9974-4F9D526D6731}" srcOrd="5" destOrd="0" presId="urn:microsoft.com/office/officeart/2005/8/layout/list1"/>
    <dgm:cxn modelId="{797C1779-72CA-41AD-8F22-C695DA045005}" type="presParOf" srcId="{1DF0F25B-6D50-4419-A9C5-DA5350126EBB}" destId="{FE3339FD-ED7B-45F2-84A9-A7B3F9422C79}" srcOrd="6" destOrd="0" presId="urn:microsoft.com/office/officeart/2005/8/layout/list1"/>
    <dgm:cxn modelId="{5025BE69-67A8-4C89-BC87-BFE1A510F9CA}" type="presParOf" srcId="{1DF0F25B-6D50-4419-A9C5-DA5350126EBB}" destId="{A0C58E4E-D19D-4618-B6EF-D439B842BBB8}" srcOrd="7" destOrd="0" presId="urn:microsoft.com/office/officeart/2005/8/layout/list1"/>
    <dgm:cxn modelId="{02ACBE1A-7C96-40B5-8F64-877E8A016D0F}" type="presParOf" srcId="{1DF0F25B-6D50-4419-A9C5-DA5350126EBB}" destId="{5DE9D831-8E9F-42C2-8B97-9226EB083B70}" srcOrd="8" destOrd="0" presId="urn:microsoft.com/office/officeart/2005/8/layout/list1"/>
    <dgm:cxn modelId="{0497469C-9EF0-4C5D-A627-DD7D532B88C6}" type="presParOf" srcId="{5DE9D831-8E9F-42C2-8B97-9226EB083B70}" destId="{DCFD1AF4-370B-4676-ADB7-8C50483DACD4}" srcOrd="0" destOrd="0" presId="urn:microsoft.com/office/officeart/2005/8/layout/list1"/>
    <dgm:cxn modelId="{E33C5CA4-F904-4E6C-A802-36C14887A7CC}" type="presParOf" srcId="{5DE9D831-8E9F-42C2-8B97-9226EB083B70}" destId="{16A4E417-9B6C-40DC-88E1-4A8B94872107}" srcOrd="1" destOrd="0" presId="urn:microsoft.com/office/officeart/2005/8/layout/list1"/>
    <dgm:cxn modelId="{A02F95B5-E558-4AC7-AA46-7F95680E4ECB}" type="presParOf" srcId="{1DF0F25B-6D50-4419-A9C5-DA5350126EBB}" destId="{7C521BF9-3689-48C4-BF3D-D6E5797BA198}" srcOrd="9" destOrd="0" presId="urn:microsoft.com/office/officeart/2005/8/layout/list1"/>
    <dgm:cxn modelId="{5E970AEA-4A07-4240-B161-C4BB13AE443D}" type="presParOf" srcId="{1DF0F25B-6D50-4419-A9C5-DA5350126EBB}" destId="{251E388C-E84E-4304-9D8B-08600D2D8F3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06EC14-26A5-4353-874D-0763F9D8A28E}"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FB142C0A-C218-48E7-B379-98EB134DBEB8}">
      <dgm:prSet/>
      <dgm:spPr/>
      <dgm:t>
        <a:bodyPr/>
        <a:lstStyle/>
        <a:p>
          <a:r>
            <a:rPr lang="en-GB"/>
            <a:t>Alternative diagnosis</a:t>
          </a:r>
          <a:endParaRPr lang="en-US"/>
        </a:p>
      </dgm:t>
    </dgm:pt>
    <dgm:pt modelId="{CD72E29E-04A8-4B82-9B8A-9BF2D7C9F66F}" type="parTrans" cxnId="{5D878205-4FA9-4AC2-9A5C-6A88F47E0436}">
      <dgm:prSet/>
      <dgm:spPr/>
      <dgm:t>
        <a:bodyPr/>
        <a:lstStyle/>
        <a:p>
          <a:endParaRPr lang="en-US"/>
        </a:p>
      </dgm:t>
    </dgm:pt>
    <dgm:pt modelId="{909DF122-F89A-497A-A5FC-A981A56B5FD0}" type="sibTrans" cxnId="{5D878205-4FA9-4AC2-9A5C-6A88F47E0436}">
      <dgm:prSet/>
      <dgm:spPr/>
      <dgm:t>
        <a:bodyPr/>
        <a:lstStyle/>
        <a:p>
          <a:endParaRPr lang="en-US"/>
        </a:p>
      </dgm:t>
    </dgm:pt>
    <dgm:pt modelId="{925951C1-91BC-4987-873F-AD35BEF2C2C3}">
      <dgm:prSet/>
      <dgm:spPr/>
      <dgm:t>
        <a:bodyPr/>
        <a:lstStyle/>
        <a:p>
          <a:r>
            <a:rPr lang="en-GB"/>
            <a:t>Systemically unwell</a:t>
          </a:r>
          <a:endParaRPr lang="en-US"/>
        </a:p>
      </dgm:t>
    </dgm:pt>
    <dgm:pt modelId="{B5188DFB-9EA9-4E0E-B7F2-7D4089D217B9}" type="parTrans" cxnId="{68E06538-3031-4736-9136-9031D8DCB763}">
      <dgm:prSet/>
      <dgm:spPr/>
      <dgm:t>
        <a:bodyPr/>
        <a:lstStyle/>
        <a:p>
          <a:endParaRPr lang="en-US"/>
        </a:p>
      </dgm:t>
    </dgm:pt>
    <dgm:pt modelId="{4D31F317-F5B4-4943-ABB8-0A8C03D2F6A0}" type="sibTrans" cxnId="{68E06538-3031-4736-9136-9031D8DCB763}">
      <dgm:prSet/>
      <dgm:spPr/>
      <dgm:t>
        <a:bodyPr/>
        <a:lstStyle/>
        <a:p>
          <a:endParaRPr lang="en-US"/>
        </a:p>
      </dgm:t>
    </dgm:pt>
    <dgm:pt modelId="{10FD3F96-52F1-498F-814D-E12B453E8161}">
      <dgm:prSet/>
      <dgm:spPr/>
      <dgm:t>
        <a:bodyPr/>
        <a:lstStyle/>
        <a:p>
          <a:r>
            <a:rPr lang="en-GB"/>
            <a:t>Bilious vomiting</a:t>
          </a:r>
          <a:endParaRPr lang="en-US"/>
        </a:p>
      </dgm:t>
    </dgm:pt>
    <dgm:pt modelId="{FE40077F-0458-4FB5-AD9B-32BAA7B76543}" type="parTrans" cxnId="{CFF98583-0EF3-4306-A7AC-71FAF4CA355A}">
      <dgm:prSet/>
      <dgm:spPr/>
      <dgm:t>
        <a:bodyPr/>
        <a:lstStyle/>
        <a:p>
          <a:endParaRPr lang="en-US"/>
        </a:p>
      </dgm:t>
    </dgm:pt>
    <dgm:pt modelId="{873053A9-D6AA-42C1-A4AB-DEDDB86A6D5C}" type="sibTrans" cxnId="{CFF98583-0EF3-4306-A7AC-71FAF4CA355A}">
      <dgm:prSet/>
      <dgm:spPr/>
      <dgm:t>
        <a:bodyPr/>
        <a:lstStyle/>
        <a:p>
          <a:endParaRPr lang="en-US"/>
        </a:p>
      </dgm:t>
    </dgm:pt>
    <dgm:pt modelId="{34A7ACBF-1EE4-4DB7-A656-45EBF36A7673}">
      <dgm:prSet/>
      <dgm:spPr/>
      <dgm:t>
        <a:bodyPr/>
        <a:lstStyle/>
        <a:p>
          <a:r>
            <a:rPr lang="en-GB"/>
            <a:t>High Fever</a:t>
          </a:r>
          <a:endParaRPr lang="en-US"/>
        </a:p>
      </dgm:t>
    </dgm:pt>
    <dgm:pt modelId="{08BB2C9E-D247-4103-9D48-2E2C0A7BDF70}" type="parTrans" cxnId="{39EF7A31-BB4F-4129-AA62-508AA29A304C}">
      <dgm:prSet/>
      <dgm:spPr/>
      <dgm:t>
        <a:bodyPr/>
        <a:lstStyle/>
        <a:p>
          <a:endParaRPr lang="en-US"/>
        </a:p>
      </dgm:t>
    </dgm:pt>
    <dgm:pt modelId="{FDFEC224-2C7A-4EFA-8865-3CBB5D90044D}" type="sibTrans" cxnId="{39EF7A31-BB4F-4129-AA62-508AA29A304C}">
      <dgm:prSet/>
      <dgm:spPr/>
      <dgm:t>
        <a:bodyPr/>
        <a:lstStyle/>
        <a:p>
          <a:endParaRPr lang="en-US"/>
        </a:p>
      </dgm:t>
    </dgm:pt>
    <dgm:pt modelId="{4AD3131D-638D-4A59-B19B-882BBFB5EF9A}" type="pres">
      <dgm:prSet presAssocID="{BE06EC14-26A5-4353-874D-0763F9D8A28E}" presName="linear" presStyleCnt="0">
        <dgm:presLayoutVars>
          <dgm:dir/>
          <dgm:animLvl val="lvl"/>
          <dgm:resizeHandles val="exact"/>
        </dgm:presLayoutVars>
      </dgm:prSet>
      <dgm:spPr/>
    </dgm:pt>
    <dgm:pt modelId="{9F7E038A-CDE5-4611-AA11-2B39E07AA0D4}" type="pres">
      <dgm:prSet presAssocID="{FB142C0A-C218-48E7-B379-98EB134DBEB8}" presName="parentLin" presStyleCnt="0"/>
      <dgm:spPr/>
    </dgm:pt>
    <dgm:pt modelId="{639B1944-EA45-4F69-9FA7-33D9EDCABC3E}" type="pres">
      <dgm:prSet presAssocID="{FB142C0A-C218-48E7-B379-98EB134DBEB8}" presName="parentLeftMargin" presStyleLbl="node1" presStyleIdx="0" presStyleCnt="4"/>
      <dgm:spPr/>
    </dgm:pt>
    <dgm:pt modelId="{EFB1F1AB-2027-4587-9A5F-C63873A8BF65}" type="pres">
      <dgm:prSet presAssocID="{FB142C0A-C218-48E7-B379-98EB134DBEB8}" presName="parentText" presStyleLbl="node1" presStyleIdx="0" presStyleCnt="4">
        <dgm:presLayoutVars>
          <dgm:chMax val="0"/>
          <dgm:bulletEnabled val="1"/>
        </dgm:presLayoutVars>
      </dgm:prSet>
      <dgm:spPr/>
    </dgm:pt>
    <dgm:pt modelId="{EEE2182D-F526-4456-9CE4-6535E7F0B639}" type="pres">
      <dgm:prSet presAssocID="{FB142C0A-C218-48E7-B379-98EB134DBEB8}" presName="negativeSpace" presStyleCnt="0"/>
      <dgm:spPr/>
    </dgm:pt>
    <dgm:pt modelId="{88FD6C87-E8D1-4935-BE97-8D4939B9A0FD}" type="pres">
      <dgm:prSet presAssocID="{FB142C0A-C218-48E7-B379-98EB134DBEB8}" presName="childText" presStyleLbl="conFgAcc1" presStyleIdx="0" presStyleCnt="4">
        <dgm:presLayoutVars>
          <dgm:bulletEnabled val="1"/>
        </dgm:presLayoutVars>
      </dgm:prSet>
      <dgm:spPr/>
    </dgm:pt>
    <dgm:pt modelId="{44239A72-A143-4BF8-A7E8-7CD722A533C3}" type="pres">
      <dgm:prSet presAssocID="{909DF122-F89A-497A-A5FC-A981A56B5FD0}" presName="spaceBetweenRectangles" presStyleCnt="0"/>
      <dgm:spPr/>
    </dgm:pt>
    <dgm:pt modelId="{48CDD0CB-EB05-4202-904A-6D3133EB9000}" type="pres">
      <dgm:prSet presAssocID="{925951C1-91BC-4987-873F-AD35BEF2C2C3}" presName="parentLin" presStyleCnt="0"/>
      <dgm:spPr/>
    </dgm:pt>
    <dgm:pt modelId="{FD128565-6001-4527-9A7E-BBA88C7F0F17}" type="pres">
      <dgm:prSet presAssocID="{925951C1-91BC-4987-873F-AD35BEF2C2C3}" presName="parentLeftMargin" presStyleLbl="node1" presStyleIdx="0" presStyleCnt="4"/>
      <dgm:spPr/>
    </dgm:pt>
    <dgm:pt modelId="{F7EC529B-74BF-41FF-BC48-72F6E6FB93E1}" type="pres">
      <dgm:prSet presAssocID="{925951C1-91BC-4987-873F-AD35BEF2C2C3}" presName="parentText" presStyleLbl="node1" presStyleIdx="1" presStyleCnt="4">
        <dgm:presLayoutVars>
          <dgm:chMax val="0"/>
          <dgm:bulletEnabled val="1"/>
        </dgm:presLayoutVars>
      </dgm:prSet>
      <dgm:spPr/>
    </dgm:pt>
    <dgm:pt modelId="{F0E28536-2D5E-49D7-A6B1-F1D5E624EC1A}" type="pres">
      <dgm:prSet presAssocID="{925951C1-91BC-4987-873F-AD35BEF2C2C3}" presName="negativeSpace" presStyleCnt="0"/>
      <dgm:spPr/>
    </dgm:pt>
    <dgm:pt modelId="{FED82B3E-1E18-4739-979C-651EBA3EC523}" type="pres">
      <dgm:prSet presAssocID="{925951C1-91BC-4987-873F-AD35BEF2C2C3}" presName="childText" presStyleLbl="conFgAcc1" presStyleIdx="1" presStyleCnt="4">
        <dgm:presLayoutVars>
          <dgm:bulletEnabled val="1"/>
        </dgm:presLayoutVars>
      </dgm:prSet>
      <dgm:spPr/>
    </dgm:pt>
    <dgm:pt modelId="{E4FAD566-CC24-4325-9705-84A29C0D3BA2}" type="pres">
      <dgm:prSet presAssocID="{4D31F317-F5B4-4943-ABB8-0A8C03D2F6A0}" presName="spaceBetweenRectangles" presStyleCnt="0"/>
      <dgm:spPr/>
    </dgm:pt>
    <dgm:pt modelId="{C341C5DC-A377-4089-A8C5-56D8DD81C30B}" type="pres">
      <dgm:prSet presAssocID="{10FD3F96-52F1-498F-814D-E12B453E8161}" presName="parentLin" presStyleCnt="0"/>
      <dgm:spPr/>
    </dgm:pt>
    <dgm:pt modelId="{7A5AF35C-C626-41BC-8524-6E245C98ACCD}" type="pres">
      <dgm:prSet presAssocID="{10FD3F96-52F1-498F-814D-E12B453E8161}" presName="parentLeftMargin" presStyleLbl="node1" presStyleIdx="1" presStyleCnt="4"/>
      <dgm:spPr/>
    </dgm:pt>
    <dgm:pt modelId="{E3B5413C-BC7C-441A-886A-838BA4C97A62}" type="pres">
      <dgm:prSet presAssocID="{10FD3F96-52F1-498F-814D-E12B453E8161}" presName="parentText" presStyleLbl="node1" presStyleIdx="2" presStyleCnt="4">
        <dgm:presLayoutVars>
          <dgm:chMax val="0"/>
          <dgm:bulletEnabled val="1"/>
        </dgm:presLayoutVars>
      </dgm:prSet>
      <dgm:spPr/>
    </dgm:pt>
    <dgm:pt modelId="{D1DF8F83-1C48-4B6D-92EE-6C5F14C15EC8}" type="pres">
      <dgm:prSet presAssocID="{10FD3F96-52F1-498F-814D-E12B453E8161}" presName="negativeSpace" presStyleCnt="0"/>
      <dgm:spPr/>
    </dgm:pt>
    <dgm:pt modelId="{DAA3ED91-1B85-4DEF-A995-8ED667E57BA4}" type="pres">
      <dgm:prSet presAssocID="{10FD3F96-52F1-498F-814D-E12B453E8161}" presName="childText" presStyleLbl="conFgAcc1" presStyleIdx="2" presStyleCnt="4">
        <dgm:presLayoutVars>
          <dgm:bulletEnabled val="1"/>
        </dgm:presLayoutVars>
      </dgm:prSet>
      <dgm:spPr/>
    </dgm:pt>
    <dgm:pt modelId="{F5C2FBD2-24ED-493A-8B34-87FBD686D862}" type="pres">
      <dgm:prSet presAssocID="{873053A9-D6AA-42C1-A4AB-DEDDB86A6D5C}" presName="spaceBetweenRectangles" presStyleCnt="0"/>
      <dgm:spPr/>
    </dgm:pt>
    <dgm:pt modelId="{583E32CD-C78D-4549-93F9-097620E76FD9}" type="pres">
      <dgm:prSet presAssocID="{34A7ACBF-1EE4-4DB7-A656-45EBF36A7673}" presName="parentLin" presStyleCnt="0"/>
      <dgm:spPr/>
    </dgm:pt>
    <dgm:pt modelId="{292B9610-A72D-4627-8EB4-E6C130417F52}" type="pres">
      <dgm:prSet presAssocID="{34A7ACBF-1EE4-4DB7-A656-45EBF36A7673}" presName="parentLeftMargin" presStyleLbl="node1" presStyleIdx="2" presStyleCnt="4"/>
      <dgm:spPr/>
    </dgm:pt>
    <dgm:pt modelId="{7851DBF3-33BA-4F5C-B627-5721EA410569}" type="pres">
      <dgm:prSet presAssocID="{34A7ACBF-1EE4-4DB7-A656-45EBF36A7673}" presName="parentText" presStyleLbl="node1" presStyleIdx="3" presStyleCnt="4">
        <dgm:presLayoutVars>
          <dgm:chMax val="0"/>
          <dgm:bulletEnabled val="1"/>
        </dgm:presLayoutVars>
      </dgm:prSet>
      <dgm:spPr/>
    </dgm:pt>
    <dgm:pt modelId="{C709B44B-7343-475F-BF4D-8F29AD27F511}" type="pres">
      <dgm:prSet presAssocID="{34A7ACBF-1EE4-4DB7-A656-45EBF36A7673}" presName="negativeSpace" presStyleCnt="0"/>
      <dgm:spPr/>
    </dgm:pt>
    <dgm:pt modelId="{760FE2BF-56F2-4DD3-B7BF-D6590B712E10}" type="pres">
      <dgm:prSet presAssocID="{34A7ACBF-1EE4-4DB7-A656-45EBF36A7673}" presName="childText" presStyleLbl="conFgAcc1" presStyleIdx="3" presStyleCnt="4">
        <dgm:presLayoutVars>
          <dgm:bulletEnabled val="1"/>
        </dgm:presLayoutVars>
      </dgm:prSet>
      <dgm:spPr/>
    </dgm:pt>
  </dgm:ptLst>
  <dgm:cxnLst>
    <dgm:cxn modelId="{5D878205-4FA9-4AC2-9A5C-6A88F47E0436}" srcId="{BE06EC14-26A5-4353-874D-0763F9D8A28E}" destId="{FB142C0A-C218-48E7-B379-98EB134DBEB8}" srcOrd="0" destOrd="0" parTransId="{CD72E29E-04A8-4B82-9B8A-9BF2D7C9F66F}" sibTransId="{909DF122-F89A-497A-A5FC-A981A56B5FD0}"/>
    <dgm:cxn modelId="{D85FD62D-9BF5-47F7-B2BF-39FA4EFE264D}" type="presOf" srcId="{925951C1-91BC-4987-873F-AD35BEF2C2C3}" destId="{FD128565-6001-4527-9A7E-BBA88C7F0F17}" srcOrd="0" destOrd="0" presId="urn:microsoft.com/office/officeart/2005/8/layout/list1"/>
    <dgm:cxn modelId="{9D6BFC2D-B06A-404D-847F-DC0DCB0A4B57}" type="presOf" srcId="{10FD3F96-52F1-498F-814D-E12B453E8161}" destId="{E3B5413C-BC7C-441A-886A-838BA4C97A62}" srcOrd="1" destOrd="0" presId="urn:microsoft.com/office/officeart/2005/8/layout/list1"/>
    <dgm:cxn modelId="{39EF7A31-BB4F-4129-AA62-508AA29A304C}" srcId="{BE06EC14-26A5-4353-874D-0763F9D8A28E}" destId="{34A7ACBF-1EE4-4DB7-A656-45EBF36A7673}" srcOrd="3" destOrd="0" parTransId="{08BB2C9E-D247-4103-9D48-2E2C0A7BDF70}" sibTransId="{FDFEC224-2C7A-4EFA-8865-3CBB5D90044D}"/>
    <dgm:cxn modelId="{68E06538-3031-4736-9136-9031D8DCB763}" srcId="{BE06EC14-26A5-4353-874D-0763F9D8A28E}" destId="{925951C1-91BC-4987-873F-AD35BEF2C2C3}" srcOrd="1" destOrd="0" parTransId="{B5188DFB-9EA9-4E0E-B7F2-7D4089D217B9}" sibTransId="{4D31F317-F5B4-4943-ABB8-0A8C03D2F6A0}"/>
    <dgm:cxn modelId="{60E7E97A-04EA-4890-B951-8B9E901E376C}" type="presOf" srcId="{FB142C0A-C218-48E7-B379-98EB134DBEB8}" destId="{639B1944-EA45-4F69-9FA7-33D9EDCABC3E}" srcOrd="0" destOrd="0" presId="urn:microsoft.com/office/officeart/2005/8/layout/list1"/>
    <dgm:cxn modelId="{CFF98583-0EF3-4306-A7AC-71FAF4CA355A}" srcId="{BE06EC14-26A5-4353-874D-0763F9D8A28E}" destId="{10FD3F96-52F1-498F-814D-E12B453E8161}" srcOrd="2" destOrd="0" parTransId="{FE40077F-0458-4FB5-AD9B-32BAA7B76543}" sibTransId="{873053A9-D6AA-42C1-A4AB-DEDDB86A6D5C}"/>
    <dgm:cxn modelId="{8B24F795-D00D-498D-A6C8-D3ACCD6A5E65}" type="presOf" srcId="{BE06EC14-26A5-4353-874D-0763F9D8A28E}" destId="{4AD3131D-638D-4A59-B19B-882BBFB5EF9A}" srcOrd="0" destOrd="0" presId="urn:microsoft.com/office/officeart/2005/8/layout/list1"/>
    <dgm:cxn modelId="{C6FC94A0-4AC4-4D71-95BA-2AF09F4C219B}" type="presOf" srcId="{34A7ACBF-1EE4-4DB7-A656-45EBF36A7673}" destId="{292B9610-A72D-4627-8EB4-E6C130417F52}" srcOrd="0" destOrd="0" presId="urn:microsoft.com/office/officeart/2005/8/layout/list1"/>
    <dgm:cxn modelId="{00A0E5B7-0CFC-4053-94DB-EDDB78945329}" type="presOf" srcId="{10FD3F96-52F1-498F-814D-E12B453E8161}" destId="{7A5AF35C-C626-41BC-8524-6E245C98ACCD}" srcOrd="0" destOrd="0" presId="urn:microsoft.com/office/officeart/2005/8/layout/list1"/>
    <dgm:cxn modelId="{998177DD-89B8-4E8A-A28F-8A5E8C405184}" type="presOf" srcId="{34A7ACBF-1EE4-4DB7-A656-45EBF36A7673}" destId="{7851DBF3-33BA-4F5C-B627-5721EA410569}" srcOrd="1" destOrd="0" presId="urn:microsoft.com/office/officeart/2005/8/layout/list1"/>
    <dgm:cxn modelId="{DD7E9EE3-25E2-44F9-9EEF-99FDEFFAB78F}" type="presOf" srcId="{925951C1-91BC-4987-873F-AD35BEF2C2C3}" destId="{F7EC529B-74BF-41FF-BC48-72F6E6FB93E1}" srcOrd="1" destOrd="0" presId="urn:microsoft.com/office/officeart/2005/8/layout/list1"/>
    <dgm:cxn modelId="{A921C0FA-CF21-4416-B478-A62A6FB219B0}" type="presOf" srcId="{FB142C0A-C218-48E7-B379-98EB134DBEB8}" destId="{EFB1F1AB-2027-4587-9A5F-C63873A8BF65}" srcOrd="1" destOrd="0" presId="urn:microsoft.com/office/officeart/2005/8/layout/list1"/>
    <dgm:cxn modelId="{81FC2EF6-2A6D-408D-A353-F16981FDE3FD}" type="presParOf" srcId="{4AD3131D-638D-4A59-B19B-882BBFB5EF9A}" destId="{9F7E038A-CDE5-4611-AA11-2B39E07AA0D4}" srcOrd="0" destOrd="0" presId="urn:microsoft.com/office/officeart/2005/8/layout/list1"/>
    <dgm:cxn modelId="{4AD85294-4411-4D98-97EA-B0D81720318C}" type="presParOf" srcId="{9F7E038A-CDE5-4611-AA11-2B39E07AA0D4}" destId="{639B1944-EA45-4F69-9FA7-33D9EDCABC3E}" srcOrd="0" destOrd="0" presId="urn:microsoft.com/office/officeart/2005/8/layout/list1"/>
    <dgm:cxn modelId="{15ED6081-5AC1-4DB6-AD78-E8CDABD816FB}" type="presParOf" srcId="{9F7E038A-CDE5-4611-AA11-2B39E07AA0D4}" destId="{EFB1F1AB-2027-4587-9A5F-C63873A8BF65}" srcOrd="1" destOrd="0" presId="urn:microsoft.com/office/officeart/2005/8/layout/list1"/>
    <dgm:cxn modelId="{9894456F-E563-45A2-9EB2-41F7DED196FB}" type="presParOf" srcId="{4AD3131D-638D-4A59-B19B-882BBFB5EF9A}" destId="{EEE2182D-F526-4456-9CE4-6535E7F0B639}" srcOrd="1" destOrd="0" presId="urn:microsoft.com/office/officeart/2005/8/layout/list1"/>
    <dgm:cxn modelId="{77A96229-DD11-43D3-B418-96398462BFA8}" type="presParOf" srcId="{4AD3131D-638D-4A59-B19B-882BBFB5EF9A}" destId="{88FD6C87-E8D1-4935-BE97-8D4939B9A0FD}" srcOrd="2" destOrd="0" presId="urn:microsoft.com/office/officeart/2005/8/layout/list1"/>
    <dgm:cxn modelId="{DC343AA2-D2C2-4948-8145-153620EBF371}" type="presParOf" srcId="{4AD3131D-638D-4A59-B19B-882BBFB5EF9A}" destId="{44239A72-A143-4BF8-A7E8-7CD722A533C3}" srcOrd="3" destOrd="0" presId="urn:microsoft.com/office/officeart/2005/8/layout/list1"/>
    <dgm:cxn modelId="{676E64CE-51A5-435F-8173-BAF462D57A59}" type="presParOf" srcId="{4AD3131D-638D-4A59-B19B-882BBFB5EF9A}" destId="{48CDD0CB-EB05-4202-904A-6D3133EB9000}" srcOrd="4" destOrd="0" presId="urn:microsoft.com/office/officeart/2005/8/layout/list1"/>
    <dgm:cxn modelId="{AF046FF7-96DB-48A7-BCEB-83B2B92CC07E}" type="presParOf" srcId="{48CDD0CB-EB05-4202-904A-6D3133EB9000}" destId="{FD128565-6001-4527-9A7E-BBA88C7F0F17}" srcOrd="0" destOrd="0" presId="urn:microsoft.com/office/officeart/2005/8/layout/list1"/>
    <dgm:cxn modelId="{0941FEBA-9385-4704-98FB-45614C390D99}" type="presParOf" srcId="{48CDD0CB-EB05-4202-904A-6D3133EB9000}" destId="{F7EC529B-74BF-41FF-BC48-72F6E6FB93E1}" srcOrd="1" destOrd="0" presId="urn:microsoft.com/office/officeart/2005/8/layout/list1"/>
    <dgm:cxn modelId="{A71708F5-8641-49E0-89F9-78E137ADAC62}" type="presParOf" srcId="{4AD3131D-638D-4A59-B19B-882BBFB5EF9A}" destId="{F0E28536-2D5E-49D7-A6B1-F1D5E624EC1A}" srcOrd="5" destOrd="0" presId="urn:microsoft.com/office/officeart/2005/8/layout/list1"/>
    <dgm:cxn modelId="{651F6D38-298F-4ECE-81D1-610908E6555B}" type="presParOf" srcId="{4AD3131D-638D-4A59-B19B-882BBFB5EF9A}" destId="{FED82B3E-1E18-4739-979C-651EBA3EC523}" srcOrd="6" destOrd="0" presId="urn:microsoft.com/office/officeart/2005/8/layout/list1"/>
    <dgm:cxn modelId="{4FC69307-6CE6-4ADB-BA46-AB1514AF9971}" type="presParOf" srcId="{4AD3131D-638D-4A59-B19B-882BBFB5EF9A}" destId="{E4FAD566-CC24-4325-9705-84A29C0D3BA2}" srcOrd="7" destOrd="0" presId="urn:microsoft.com/office/officeart/2005/8/layout/list1"/>
    <dgm:cxn modelId="{74578F00-497B-4FDE-9EAF-99CC652210D3}" type="presParOf" srcId="{4AD3131D-638D-4A59-B19B-882BBFB5EF9A}" destId="{C341C5DC-A377-4089-A8C5-56D8DD81C30B}" srcOrd="8" destOrd="0" presId="urn:microsoft.com/office/officeart/2005/8/layout/list1"/>
    <dgm:cxn modelId="{9F8FDEBD-14A8-4353-ACE7-95EDF6446D70}" type="presParOf" srcId="{C341C5DC-A377-4089-A8C5-56D8DD81C30B}" destId="{7A5AF35C-C626-41BC-8524-6E245C98ACCD}" srcOrd="0" destOrd="0" presId="urn:microsoft.com/office/officeart/2005/8/layout/list1"/>
    <dgm:cxn modelId="{B7768DED-2EED-43D0-84A5-6DC0A6D9B086}" type="presParOf" srcId="{C341C5DC-A377-4089-A8C5-56D8DD81C30B}" destId="{E3B5413C-BC7C-441A-886A-838BA4C97A62}" srcOrd="1" destOrd="0" presId="urn:microsoft.com/office/officeart/2005/8/layout/list1"/>
    <dgm:cxn modelId="{BD427723-5094-4DF5-A7FD-8BE9FA99E953}" type="presParOf" srcId="{4AD3131D-638D-4A59-B19B-882BBFB5EF9A}" destId="{D1DF8F83-1C48-4B6D-92EE-6C5F14C15EC8}" srcOrd="9" destOrd="0" presId="urn:microsoft.com/office/officeart/2005/8/layout/list1"/>
    <dgm:cxn modelId="{D04582F1-030C-4332-B5B3-097E5EAABB45}" type="presParOf" srcId="{4AD3131D-638D-4A59-B19B-882BBFB5EF9A}" destId="{DAA3ED91-1B85-4DEF-A995-8ED667E57BA4}" srcOrd="10" destOrd="0" presId="urn:microsoft.com/office/officeart/2005/8/layout/list1"/>
    <dgm:cxn modelId="{CE0B780E-E862-434E-9004-FA74112A2096}" type="presParOf" srcId="{4AD3131D-638D-4A59-B19B-882BBFB5EF9A}" destId="{F5C2FBD2-24ED-493A-8B34-87FBD686D862}" srcOrd="11" destOrd="0" presId="urn:microsoft.com/office/officeart/2005/8/layout/list1"/>
    <dgm:cxn modelId="{EAA24ADA-CAB2-4CCF-B3A3-364C2A52A979}" type="presParOf" srcId="{4AD3131D-638D-4A59-B19B-882BBFB5EF9A}" destId="{583E32CD-C78D-4549-93F9-097620E76FD9}" srcOrd="12" destOrd="0" presId="urn:microsoft.com/office/officeart/2005/8/layout/list1"/>
    <dgm:cxn modelId="{4AEECFC6-6C95-42C5-9752-A0FFD7C090C4}" type="presParOf" srcId="{583E32CD-C78D-4549-93F9-097620E76FD9}" destId="{292B9610-A72D-4627-8EB4-E6C130417F52}" srcOrd="0" destOrd="0" presId="urn:microsoft.com/office/officeart/2005/8/layout/list1"/>
    <dgm:cxn modelId="{CBAA80B1-082C-45C3-816A-CC774645F471}" type="presParOf" srcId="{583E32CD-C78D-4549-93F9-097620E76FD9}" destId="{7851DBF3-33BA-4F5C-B627-5721EA410569}" srcOrd="1" destOrd="0" presId="urn:microsoft.com/office/officeart/2005/8/layout/list1"/>
    <dgm:cxn modelId="{36D931D1-1913-42A0-9102-B281FEA387A0}" type="presParOf" srcId="{4AD3131D-638D-4A59-B19B-882BBFB5EF9A}" destId="{C709B44B-7343-475F-BF4D-8F29AD27F511}" srcOrd="13" destOrd="0" presId="urn:microsoft.com/office/officeart/2005/8/layout/list1"/>
    <dgm:cxn modelId="{BEE55FFD-27DD-45BF-97A7-826DCBC3F641}" type="presParOf" srcId="{4AD3131D-638D-4A59-B19B-882BBFB5EF9A}" destId="{760FE2BF-56F2-4DD3-B7BF-D6590B712E1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C68E6A-744C-47CF-81B8-F617D645F7D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F35D100-C301-403C-80B6-BBC60B7CD85D}">
      <dgm:prSet/>
      <dgm:spPr/>
      <dgm:t>
        <a:bodyPr/>
        <a:lstStyle/>
        <a:p>
          <a:r>
            <a:rPr lang="en-GB"/>
            <a:t>Common </a:t>
          </a:r>
          <a:endParaRPr lang="en-US"/>
        </a:p>
      </dgm:t>
    </dgm:pt>
    <dgm:pt modelId="{255F178B-1D23-4EED-BBFF-C217EBB6941F}" type="parTrans" cxnId="{93E929C7-B845-4BA8-A428-48524606CE97}">
      <dgm:prSet/>
      <dgm:spPr/>
      <dgm:t>
        <a:bodyPr/>
        <a:lstStyle/>
        <a:p>
          <a:endParaRPr lang="en-US"/>
        </a:p>
      </dgm:t>
    </dgm:pt>
    <dgm:pt modelId="{80005461-B27B-4EC8-B382-F360501A7CDD}" type="sibTrans" cxnId="{93E929C7-B845-4BA8-A428-48524606CE97}">
      <dgm:prSet/>
      <dgm:spPr/>
      <dgm:t>
        <a:bodyPr/>
        <a:lstStyle/>
        <a:p>
          <a:endParaRPr lang="en-US"/>
        </a:p>
      </dgm:t>
    </dgm:pt>
    <dgm:pt modelId="{6BF035F7-5980-49DB-8F20-6F906EAF219F}">
      <dgm:prSet/>
      <dgm:spPr/>
      <dgm:t>
        <a:bodyPr/>
        <a:lstStyle/>
        <a:p>
          <a:r>
            <a:rPr lang="en-GB"/>
            <a:t>More persistent</a:t>
          </a:r>
          <a:endParaRPr lang="en-US"/>
        </a:p>
      </dgm:t>
    </dgm:pt>
    <dgm:pt modelId="{7415FF78-B8A1-4904-ABD3-250CA24E73C7}" type="parTrans" cxnId="{EDDD680B-64CE-48E2-BAB3-42F4F875378A}">
      <dgm:prSet/>
      <dgm:spPr/>
      <dgm:t>
        <a:bodyPr/>
        <a:lstStyle/>
        <a:p>
          <a:endParaRPr lang="en-US"/>
        </a:p>
      </dgm:t>
    </dgm:pt>
    <dgm:pt modelId="{EE046AF4-FCFE-4F5D-8862-CCCFA9037CA9}" type="sibTrans" cxnId="{EDDD680B-64CE-48E2-BAB3-42F4F875378A}">
      <dgm:prSet/>
      <dgm:spPr/>
      <dgm:t>
        <a:bodyPr/>
        <a:lstStyle/>
        <a:p>
          <a:endParaRPr lang="en-US"/>
        </a:p>
      </dgm:t>
    </dgm:pt>
    <dgm:pt modelId="{AEB8D9A5-3573-4173-A40E-710B4546ED92}">
      <dgm:prSet/>
      <dgm:spPr/>
      <dgm:t>
        <a:bodyPr/>
        <a:lstStyle/>
        <a:p>
          <a:r>
            <a:rPr lang="en-GB"/>
            <a:t>Reassuring Features</a:t>
          </a:r>
          <a:endParaRPr lang="en-US"/>
        </a:p>
      </dgm:t>
    </dgm:pt>
    <dgm:pt modelId="{1EE1D6E7-F9E9-4636-8536-537AF7F92B58}" type="parTrans" cxnId="{13520867-F075-43F6-9AA9-628D9F9B875F}">
      <dgm:prSet/>
      <dgm:spPr/>
      <dgm:t>
        <a:bodyPr/>
        <a:lstStyle/>
        <a:p>
          <a:endParaRPr lang="en-US"/>
        </a:p>
      </dgm:t>
    </dgm:pt>
    <dgm:pt modelId="{423F1F17-5533-414D-99A9-C830CF2A890B}" type="sibTrans" cxnId="{13520867-F075-43F6-9AA9-628D9F9B875F}">
      <dgm:prSet/>
      <dgm:spPr/>
      <dgm:t>
        <a:bodyPr/>
        <a:lstStyle/>
        <a:p>
          <a:endParaRPr lang="en-US"/>
        </a:p>
      </dgm:t>
    </dgm:pt>
    <dgm:pt modelId="{1180CD42-785B-4929-97DC-2C2F2E20DF34}">
      <dgm:prSet/>
      <dgm:spPr/>
      <dgm:t>
        <a:bodyPr/>
        <a:lstStyle/>
        <a:p>
          <a:r>
            <a:rPr lang="en-GB"/>
            <a:t>Soft, mobile</a:t>
          </a:r>
          <a:endParaRPr lang="en-US"/>
        </a:p>
      </dgm:t>
    </dgm:pt>
    <dgm:pt modelId="{C5918C89-91AD-42CC-87FD-4440567DDE55}" type="parTrans" cxnId="{8442A8E1-C3CD-4D51-8C9A-30D8ECCA9C8A}">
      <dgm:prSet/>
      <dgm:spPr/>
      <dgm:t>
        <a:bodyPr/>
        <a:lstStyle/>
        <a:p>
          <a:endParaRPr lang="en-US"/>
        </a:p>
      </dgm:t>
    </dgm:pt>
    <dgm:pt modelId="{6DD7B3A6-77A4-4D04-BF8F-280C957227AD}" type="sibTrans" cxnId="{8442A8E1-C3CD-4D51-8C9A-30D8ECCA9C8A}">
      <dgm:prSet/>
      <dgm:spPr/>
      <dgm:t>
        <a:bodyPr/>
        <a:lstStyle/>
        <a:p>
          <a:endParaRPr lang="en-US"/>
        </a:p>
      </dgm:t>
    </dgm:pt>
    <dgm:pt modelId="{DE64875D-6DD2-4C74-A494-9702A386CCA2}">
      <dgm:prSet/>
      <dgm:spPr/>
      <dgm:t>
        <a:bodyPr/>
        <a:lstStyle/>
        <a:p>
          <a:r>
            <a:rPr lang="en-GB"/>
            <a:t>&lt;2cm </a:t>
          </a:r>
          <a:endParaRPr lang="en-US"/>
        </a:p>
      </dgm:t>
    </dgm:pt>
    <dgm:pt modelId="{22B7B5E6-1939-4971-92C0-2A7A96756077}" type="parTrans" cxnId="{F2310C50-4AD4-4C58-B0D4-0C487F9AB4A3}">
      <dgm:prSet/>
      <dgm:spPr/>
      <dgm:t>
        <a:bodyPr/>
        <a:lstStyle/>
        <a:p>
          <a:endParaRPr lang="en-US"/>
        </a:p>
      </dgm:t>
    </dgm:pt>
    <dgm:pt modelId="{5EB8F75B-B507-415A-AD62-92D7121568B3}" type="sibTrans" cxnId="{F2310C50-4AD4-4C58-B0D4-0C487F9AB4A3}">
      <dgm:prSet/>
      <dgm:spPr/>
      <dgm:t>
        <a:bodyPr/>
        <a:lstStyle/>
        <a:p>
          <a:endParaRPr lang="en-US"/>
        </a:p>
      </dgm:t>
    </dgm:pt>
    <dgm:pt modelId="{E32CDC89-E12D-403D-BCBD-DE63FB655633}">
      <dgm:prSet/>
      <dgm:spPr/>
      <dgm:t>
        <a:bodyPr/>
        <a:lstStyle/>
        <a:p>
          <a:r>
            <a:rPr lang="en-GB"/>
            <a:t>Recent viral infection </a:t>
          </a:r>
          <a:endParaRPr lang="en-US"/>
        </a:p>
      </dgm:t>
    </dgm:pt>
    <dgm:pt modelId="{FFD5B4D0-7209-4CD7-875B-4CACC976FAB9}" type="parTrans" cxnId="{9CBAF9C4-5F01-4B4F-8824-65220535F20C}">
      <dgm:prSet/>
      <dgm:spPr/>
      <dgm:t>
        <a:bodyPr/>
        <a:lstStyle/>
        <a:p>
          <a:endParaRPr lang="en-US"/>
        </a:p>
      </dgm:t>
    </dgm:pt>
    <dgm:pt modelId="{9C3858FA-CAFB-42F7-80CE-D1859BFFE8F6}" type="sibTrans" cxnId="{9CBAF9C4-5F01-4B4F-8824-65220535F20C}">
      <dgm:prSet/>
      <dgm:spPr/>
      <dgm:t>
        <a:bodyPr/>
        <a:lstStyle/>
        <a:p>
          <a:endParaRPr lang="en-US"/>
        </a:p>
      </dgm:t>
    </dgm:pt>
    <dgm:pt modelId="{A6E78A67-B545-48A4-B6F4-B4EF45D64041}">
      <dgm:prSet/>
      <dgm:spPr/>
      <dgm:t>
        <a:bodyPr/>
        <a:lstStyle/>
        <a:p>
          <a:r>
            <a:rPr lang="en-GB"/>
            <a:t>Eczema</a:t>
          </a:r>
          <a:endParaRPr lang="en-US"/>
        </a:p>
      </dgm:t>
    </dgm:pt>
    <dgm:pt modelId="{B2BCE26A-E761-4729-BF15-967E66F55B45}" type="parTrans" cxnId="{360C9589-ED37-48F2-BA19-E0A3501040E5}">
      <dgm:prSet/>
      <dgm:spPr/>
      <dgm:t>
        <a:bodyPr/>
        <a:lstStyle/>
        <a:p>
          <a:endParaRPr lang="en-US"/>
        </a:p>
      </dgm:t>
    </dgm:pt>
    <dgm:pt modelId="{82321499-D115-4EBE-97B7-15D653B3A928}" type="sibTrans" cxnId="{360C9589-ED37-48F2-BA19-E0A3501040E5}">
      <dgm:prSet/>
      <dgm:spPr/>
      <dgm:t>
        <a:bodyPr/>
        <a:lstStyle/>
        <a:p>
          <a:endParaRPr lang="en-US"/>
        </a:p>
      </dgm:t>
    </dgm:pt>
    <dgm:pt modelId="{504EFBAB-A86F-44B5-8833-567D11F7B620}" type="pres">
      <dgm:prSet presAssocID="{F6C68E6A-744C-47CF-81B8-F617D645F7D1}" presName="linear" presStyleCnt="0">
        <dgm:presLayoutVars>
          <dgm:animLvl val="lvl"/>
          <dgm:resizeHandles val="exact"/>
        </dgm:presLayoutVars>
      </dgm:prSet>
      <dgm:spPr/>
    </dgm:pt>
    <dgm:pt modelId="{63D5948A-42F5-4AD6-BB29-10C7D9563B73}" type="pres">
      <dgm:prSet presAssocID="{1F35D100-C301-403C-80B6-BBC60B7CD85D}" presName="parentText" presStyleLbl="node1" presStyleIdx="0" presStyleCnt="3">
        <dgm:presLayoutVars>
          <dgm:chMax val="0"/>
          <dgm:bulletEnabled val="1"/>
        </dgm:presLayoutVars>
      </dgm:prSet>
      <dgm:spPr/>
    </dgm:pt>
    <dgm:pt modelId="{46DA9018-5E98-424D-958A-0D70387455F5}" type="pres">
      <dgm:prSet presAssocID="{80005461-B27B-4EC8-B382-F360501A7CDD}" presName="spacer" presStyleCnt="0"/>
      <dgm:spPr/>
    </dgm:pt>
    <dgm:pt modelId="{0F8973D2-DE7F-4CF1-9DBC-72A55CD44CB8}" type="pres">
      <dgm:prSet presAssocID="{6BF035F7-5980-49DB-8F20-6F906EAF219F}" presName="parentText" presStyleLbl="node1" presStyleIdx="1" presStyleCnt="3">
        <dgm:presLayoutVars>
          <dgm:chMax val="0"/>
          <dgm:bulletEnabled val="1"/>
        </dgm:presLayoutVars>
      </dgm:prSet>
      <dgm:spPr/>
    </dgm:pt>
    <dgm:pt modelId="{D70163E3-6D69-4066-BE8D-38BFB45978EB}" type="pres">
      <dgm:prSet presAssocID="{EE046AF4-FCFE-4F5D-8862-CCCFA9037CA9}" presName="spacer" presStyleCnt="0"/>
      <dgm:spPr/>
    </dgm:pt>
    <dgm:pt modelId="{B02CA64F-665A-4BDA-9733-2102ECC99CE7}" type="pres">
      <dgm:prSet presAssocID="{AEB8D9A5-3573-4173-A40E-710B4546ED92}" presName="parentText" presStyleLbl="node1" presStyleIdx="2" presStyleCnt="3">
        <dgm:presLayoutVars>
          <dgm:chMax val="0"/>
          <dgm:bulletEnabled val="1"/>
        </dgm:presLayoutVars>
      </dgm:prSet>
      <dgm:spPr/>
    </dgm:pt>
    <dgm:pt modelId="{E30B5373-640F-4E00-A782-7E4B17873BD6}" type="pres">
      <dgm:prSet presAssocID="{AEB8D9A5-3573-4173-A40E-710B4546ED92}" presName="childText" presStyleLbl="revTx" presStyleIdx="0" presStyleCnt="1">
        <dgm:presLayoutVars>
          <dgm:bulletEnabled val="1"/>
        </dgm:presLayoutVars>
      </dgm:prSet>
      <dgm:spPr/>
    </dgm:pt>
  </dgm:ptLst>
  <dgm:cxnLst>
    <dgm:cxn modelId="{EDDD680B-64CE-48E2-BAB3-42F4F875378A}" srcId="{F6C68E6A-744C-47CF-81B8-F617D645F7D1}" destId="{6BF035F7-5980-49DB-8F20-6F906EAF219F}" srcOrd="1" destOrd="0" parTransId="{7415FF78-B8A1-4904-ABD3-250CA24E73C7}" sibTransId="{EE046AF4-FCFE-4F5D-8862-CCCFA9037CA9}"/>
    <dgm:cxn modelId="{5DB5821B-4826-4CA7-8703-7C9AEC3F851B}" type="presOf" srcId="{1F35D100-C301-403C-80B6-BBC60B7CD85D}" destId="{63D5948A-42F5-4AD6-BB29-10C7D9563B73}" srcOrd="0" destOrd="0" presId="urn:microsoft.com/office/officeart/2005/8/layout/vList2"/>
    <dgm:cxn modelId="{7C0D1024-4693-4235-BD6E-5DA588AA756E}" type="presOf" srcId="{A6E78A67-B545-48A4-B6F4-B4EF45D64041}" destId="{E30B5373-640F-4E00-A782-7E4B17873BD6}" srcOrd="0" destOrd="3" presId="urn:microsoft.com/office/officeart/2005/8/layout/vList2"/>
    <dgm:cxn modelId="{0E3F4C27-492D-40E7-AF3A-379E7AA7FDF0}" type="presOf" srcId="{AEB8D9A5-3573-4173-A40E-710B4546ED92}" destId="{B02CA64F-665A-4BDA-9733-2102ECC99CE7}" srcOrd="0" destOrd="0" presId="urn:microsoft.com/office/officeart/2005/8/layout/vList2"/>
    <dgm:cxn modelId="{13520867-F075-43F6-9AA9-628D9F9B875F}" srcId="{F6C68E6A-744C-47CF-81B8-F617D645F7D1}" destId="{AEB8D9A5-3573-4173-A40E-710B4546ED92}" srcOrd="2" destOrd="0" parTransId="{1EE1D6E7-F9E9-4636-8536-537AF7F92B58}" sibTransId="{423F1F17-5533-414D-99A9-C830CF2A890B}"/>
    <dgm:cxn modelId="{BD8A234C-BC7D-405B-AF22-CE8FDD5D0205}" type="presOf" srcId="{DE64875D-6DD2-4C74-A494-9702A386CCA2}" destId="{E30B5373-640F-4E00-A782-7E4B17873BD6}" srcOrd="0" destOrd="1" presId="urn:microsoft.com/office/officeart/2005/8/layout/vList2"/>
    <dgm:cxn modelId="{F2310C50-4AD4-4C58-B0D4-0C487F9AB4A3}" srcId="{AEB8D9A5-3573-4173-A40E-710B4546ED92}" destId="{DE64875D-6DD2-4C74-A494-9702A386CCA2}" srcOrd="1" destOrd="0" parTransId="{22B7B5E6-1939-4971-92C0-2A7A96756077}" sibTransId="{5EB8F75B-B507-415A-AD62-92D7121568B3}"/>
    <dgm:cxn modelId="{360C9589-ED37-48F2-BA19-E0A3501040E5}" srcId="{AEB8D9A5-3573-4173-A40E-710B4546ED92}" destId="{A6E78A67-B545-48A4-B6F4-B4EF45D64041}" srcOrd="3" destOrd="0" parTransId="{B2BCE26A-E761-4729-BF15-967E66F55B45}" sibTransId="{82321499-D115-4EBE-97B7-15D653B3A928}"/>
    <dgm:cxn modelId="{5733A4A5-0CE2-4D87-A921-51CFE6EB528D}" type="presOf" srcId="{6BF035F7-5980-49DB-8F20-6F906EAF219F}" destId="{0F8973D2-DE7F-4CF1-9DBC-72A55CD44CB8}" srcOrd="0" destOrd="0" presId="urn:microsoft.com/office/officeart/2005/8/layout/vList2"/>
    <dgm:cxn modelId="{EFB2F0B1-CB32-47B2-854C-5E672596DD52}" type="presOf" srcId="{E32CDC89-E12D-403D-BCBD-DE63FB655633}" destId="{E30B5373-640F-4E00-A782-7E4B17873BD6}" srcOrd="0" destOrd="2" presId="urn:microsoft.com/office/officeart/2005/8/layout/vList2"/>
    <dgm:cxn modelId="{28490DC1-60F1-422B-B7FE-C683CB443EA6}" type="presOf" srcId="{F6C68E6A-744C-47CF-81B8-F617D645F7D1}" destId="{504EFBAB-A86F-44B5-8833-567D11F7B620}" srcOrd="0" destOrd="0" presId="urn:microsoft.com/office/officeart/2005/8/layout/vList2"/>
    <dgm:cxn modelId="{9CBAF9C4-5F01-4B4F-8824-65220535F20C}" srcId="{AEB8D9A5-3573-4173-A40E-710B4546ED92}" destId="{E32CDC89-E12D-403D-BCBD-DE63FB655633}" srcOrd="2" destOrd="0" parTransId="{FFD5B4D0-7209-4CD7-875B-4CACC976FAB9}" sibTransId="{9C3858FA-CAFB-42F7-80CE-D1859BFFE8F6}"/>
    <dgm:cxn modelId="{93E929C7-B845-4BA8-A428-48524606CE97}" srcId="{F6C68E6A-744C-47CF-81B8-F617D645F7D1}" destId="{1F35D100-C301-403C-80B6-BBC60B7CD85D}" srcOrd="0" destOrd="0" parTransId="{255F178B-1D23-4EED-BBFF-C217EBB6941F}" sibTransId="{80005461-B27B-4EC8-B382-F360501A7CDD}"/>
    <dgm:cxn modelId="{6652BCDC-B4D0-4B7F-A7A2-73A076BC7C76}" type="presOf" srcId="{1180CD42-785B-4929-97DC-2C2F2E20DF34}" destId="{E30B5373-640F-4E00-A782-7E4B17873BD6}" srcOrd="0" destOrd="0" presId="urn:microsoft.com/office/officeart/2005/8/layout/vList2"/>
    <dgm:cxn modelId="{8442A8E1-C3CD-4D51-8C9A-30D8ECCA9C8A}" srcId="{AEB8D9A5-3573-4173-A40E-710B4546ED92}" destId="{1180CD42-785B-4929-97DC-2C2F2E20DF34}" srcOrd="0" destOrd="0" parTransId="{C5918C89-91AD-42CC-87FD-4440567DDE55}" sibTransId="{6DD7B3A6-77A4-4D04-BF8F-280C957227AD}"/>
    <dgm:cxn modelId="{3D26A60A-1B80-414E-BADF-CFA6C85239D9}" type="presParOf" srcId="{504EFBAB-A86F-44B5-8833-567D11F7B620}" destId="{63D5948A-42F5-4AD6-BB29-10C7D9563B73}" srcOrd="0" destOrd="0" presId="urn:microsoft.com/office/officeart/2005/8/layout/vList2"/>
    <dgm:cxn modelId="{E176B99B-7131-44A1-822A-7E08476226D8}" type="presParOf" srcId="{504EFBAB-A86F-44B5-8833-567D11F7B620}" destId="{46DA9018-5E98-424D-958A-0D70387455F5}" srcOrd="1" destOrd="0" presId="urn:microsoft.com/office/officeart/2005/8/layout/vList2"/>
    <dgm:cxn modelId="{052E92E7-CAC5-437C-B551-69FA19463849}" type="presParOf" srcId="{504EFBAB-A86F-44B5-8833-567D11F7B620}" destId="{0F8973D2-DE7F-4CF1-9DBC-72A55CD44CB8}" srcOrd="2" destOrd="0" presId="urn:microsoft.com/office/officeart/2005/8/layout/vList2"/>
    <dgm:cxn modelId="{DD4350DB-878A-41CC-ADD6-9C1A72650E03}" type="presParOf" srcId="{504EFBAB-A86F-44B5-8833-567D11F7B620}" destId="{D70163E3-6D69-4066-BE8D-38BFB45978EB}" srcOrd="3" destOrd="0" presId="urn:microsoft.com/office/officeart/2005/8/layout/vList2"/>
    <dgm:cxn modelId="{CCA40287-C043-4331-BE85-06EE6C69EB5B}" type="presParOf" srcId="{504EFBAB-A86F-44B5-8833-567D11F7B620}" destId="{B02CA64F-665A-4BDA-9733-2102ECC99CE7}" srcOrd="4" destOrd="0" presId="urn:microsoft.com/office/officeart/2005/8/layout/vList2"/>
    <dgm:cxn modelId="{45A1C432-DE8B-4574-A7EC-A3F02EB5271C}" type="presParOf" srcId="{504EFBAB-A86F-44B5-8833-567D11F7B620}" destId="{E30B5373-640F-4E00-A782-7E4B17873BD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97DE1D-575C-4541-BFD9-3481DE79265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ABBCFE5-3234-435A-A523-300625834933}">
      <dgm:prSet/>
      <dgm:spPr/>
      <dgm:t>
        <a:bodyPr/>
        <a:lstStyle/>
        <a:p>
          <a:pPr>
            <a:defRPr cap="all"/>
          </a:pPr>
          <a:r>
            <a:rPr lang="en-GB"/>
            <a:t>Non Specific Abdominal Pain </a:t>
          </a:r>
          <a:endParaRPr lang="en-US"/>
        </a:p>
      </dgm:t>
    </dgm:pt>
    <dgm:pt modelId="{E558A270-056E-4E50-BEF9-0DFD8E00ADFF}" type="parTrans" cxnId="{09629038-1135-4A77-9086-512D1BCF2637}">
      <dgm:prSet/>
      <dgm:spPr/>
      <dgm:t>
        <a:bodyPr/>
        <a:lstStyle/>
        <a:p>
          <a:endParaRPr lang="en-US"/>
        </a:p>
      </dgm:t>
    </dgm:pt>
    <dgm:pt modelId="{60BA6A9E-7705-4812-A901-E8BABF391E6B}" type="sibTrans" cxnId="{09629038-1135-4A77-9086-512D1BCF2637}">
      <dgm:prSet/>
      <dgm:spPr/>
      <dgm:t>
        <a:bodyPr/>
        <a:lstStyle/>
        <a:p>
          <a:endParaRPr lang="en-US"/>
        </a:p>
      </dgm:t>
    </dgm:pt>
    <dgm:pt modelId="{98A54F1D-76A4-4499-80D0-41870B0246FD}">
      <dgm:prSet/>
      <dgm:spPr/>
      <dgm:t>
        <a:bodyPr/>
        <a:lstStyle/>
        <a:p>
          <a:pPr>
            <a:defRPr cap="all"/>
          </a:pPr>
          <a:r>
            <a:rPr lang="en-GB"/>
            <a:t>Functional Abdominal Pain</a:t>
          </a:r>
          <a:endParaRPr lang="en-US"/>
        </a:p>
      </dgm:t>
    </dgm:pt>
    <dgm:pt modelId="{8021BB67-9595-41CA-A9A9-DA35C54C8D9B}" type="parTrans" cxnId="{FBE9DCC4-ADE9-4D86-A7CF-5E8B6B6650CE}">
      <dgm:prSet/>
      <dgm:spPr/>
      <dgm:t>
        <a:bodyPr/>
        <a:lstStyle/>
        <a:p>
          <a:endParaRPr lang="en-US"/>
        </a:p>
      </dgm:t>
    </dgm:pt>
    <dgm:pt modelId="{24935E6D-43DF-45C3-AE55-241EA9E13D9A}" type="sibTrans" cxnId="{FBE9DCC4-ADE9-4D86-A7CF-5E8B6B6650CE}">
      <dgm:prSet/>
      <dgm:spPr/>
      <dgm:t>
        <a:bodyPr/>
        <a:lstStyle/>
        <a:p>
          <a:endParaRPr lang="en-US"/>
        </a:p>
      </dgm:t>
    </dgm:pt>
    <dgm:pt modelId="{F597980C-B43D-4F2C-9033-4F11EE39D0BC}" type="pres">
      <dgm:prSet presAssocID="{F897DE1D-575C-4541-BFD9-3481DE792652}" presName="root" presStyleCnt="0">
        <dgm:presLayoutVars>
          <dgm:dir/>
          <dgm:resizeHandles val="exact"/>
        </dgm:presLayoutVars>
      </dgm:prSet>
      <dgm:spPr/>
    </dgm:pt>
    <dgm:pt modelId="{B47F16DE-1947-4197-B2F6-A10CA875C89E}" type="pres">
      <dgm:prSet presAssocID="{3ABBCFE5-3234-435A-A523-300625834933}" presName="compNode" presStyleCnt="0"/>
      <dgm:spPr/>
    </dgm:pt>
    <dgm:pt modelId="{4091B898-BB2D-43EC-9D8E-92656405DB97}" type="pres">
      <dgm:prSet presAssocID="{3ABBCFE5-3234-435A-A523-300625834933}" presName="iconBgRect" presStyleLbl="bgShp" presStyleIdx="0" presStyleCnt="2"/>
      <dgm:spPr>
        <a:prstGeom prst="round2DiagRect">
          <a:avLst>
            <a:gd name="adj1" fmla="val 29727"/>
            <a:gd name="adj2" fmla="val 0"/>
          </a:avLst>
        </a:prstGeom>
      </dgm:spPr>
    </dgm:pt>
    <dgm:pt modelId="{814396F8-5638-4D01-AD2B-88AA80AEFDD6}" type="pres">
      <dgm:prSet presAssocID="{3ABBCFE5-3234-435A-A523-3006258349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092BC4F6-F8BC-4184-BDB5-844C11C54A6F}" type="pres">
      <dgm:prSet presAssocID="{3ABBCFE5-3234-435A-A523-300625834933}" presName="spaceRect" presStyleCnt="0"/>
      <dgm:spPr/>
    </dgm:pt>
    <dgm:pt modelId="{605002BE-767B-480F-9C74-4441A884BD3C}" type="pres">
      <dgm:prSet presAssocID="{3ABBCFE5-3234-435A-A523-300625834933}" presName="textRect" presStyleLbl="revTx" presStyleIdx="0" presStyleCnt="2">
        <dgm:presLayoutVars>
          <dgm:chMax val="1"/>
          <dgm:chPref val="1"/>
        </dgm:presLayoutVars>
      </dgm:prSet>
      <dgm:spPr/>
    </dgm:pt>
    <dgm:pt modelId="{F2B61E97-1FD9-4E61-9E8E-D5F2A21E2191}" type="pres">
      <dgm:prSet presAssocID="{60BA6A9E-7705-4812-A901-E8BABF391E6B}" presName="sibTrans" presStyleCnt="0"/>
      <dgm:spPr/>
    </dgm:pt>
    <dgm:pt modelId="{12316D81-E85C-4382-B8EF-21FC38118960}" type="pres">
      <dgm:prSet presAssocID="{98A54F1D-76A4-4499-80D0-41870B0246FD}" presName="compNode" presStyleCnt="0"/>
      <dgm:spPr/>
    </dgm:pt>
    <dgm:pt modelId="{D9A6B37C-0D21-46BD-BFF8-FF4A9572EE40}" type="pres">
      <dgm:prSet presAssocID="{98A54F1D-76A4-4499-80D0-41870B0246FD}" presName="iconBgRect" presStyleLbl="bgShp" presStyleIdx="1" presStyleCnt="2"/>
      <dgm:spPr>
        <a:prstGeom prst="round2DiagRect">
          <a:avLst>
            <a:gd name="adj1" fmla="val 29727"/>
            <a:gd name="adj2" fmla="val 0"/>
          </a:avLst>
        </a:prstGeom>
      </dgm:spPr>
    </dgm:pt>
    <dgm:pt modelId="{0B9B2149-AC8E-4335-8F21-4F6BF3D99352}" type="pres">
      <dgm:prSet presAssocID="{98A54F1D-76A4-4499-80D0-41870B0246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3477B5DE-B78D-4BB2-BA88-2D5E3BA51807}" type="pres">
      <dgm:prSet presAssocID="{98A54F1D-76A4-4499-80D0-41870B0246FD}" presName="spaceRect" presStyleCnt="0"/>
      <dgm:spPr/>
    </dgm:pt>
    <dgm:pt modelId="{B7FCD91D-90F2-4BF6-B3EF-3EE8E99E6603}" type="pres">
      <dgm:prSet presAssocID="{98A54F1D-76A4-4499-80D0-41870B0246FD}" presName="textRect" presStyleLbl="revTx" presStyleIdx="1" presStyleCnt="2">
        <dgm:presLayoutVars>
          <dgm:chMax val="1"/>
          <dgm:chPref val="1"/>
        </dgm:presLayoutVars>
      </dgm:prSet>
      <dgm:spPr/>
    </dgm:pt>
  </dgm:ptLst>
  <dgm:cxnLst>
    <dgm:cxn modelId="{09629038-1135-4A77-9086-512D1BCF2637}" srcId="{F897DE1D-575C-4541-BFD9-3481DE792652}" destId="{3ABBCFE5-3234-435A-A523-300625834933}" srcOrd="0" destOrd="0" parTransId="{E558A270-056E-4E50-BEF9-0DFD8E00ADFF}" sibTransId="{60BA6A9E-7705-4812-A901-E8BABF391E6B}"/>
    <dgm:cxn modelId="{29547B67-DFDC-4F87-A192-49F0EB680C96}" type="presOf" srcId="{3ABBCFE5-3234-435A-A523-300625834933}" destId="{605002BE-767B-480F-9C74-4441A884BD3C}" srcOrd="0" destOrd="0" presId="urn:microsoft.com/office/officeart/2018/5/layout/IconLeafLabelList"/>
    <dgm:cxn modelId="{E5C84B86-22EA-4042-901C-5F6EAF72E6AB}" type="presOf" srcId="{98A54F1D-76A4-4499-80D0-41870B0246FD}" destId="{B7FCD91D-90F2-4BF6-B3EF-3EE8E99E6603}" srcOrd="0" destOrd="0" presId="urn:microsoft.com/office/officeart/2018/5/layout/IconLeafLabelList"/>
    <dgm:cxn modelId="{FBE9DCC4-ADE9-4D86-A7CF-5E8B6B6650CE}" srcId="{F897DE1D-575C-4541-BFD9-3481DE792652}" destId="{98A54F1D-76A4-4499-80D0-41870B0246FD}" srcOrd="1" destOrd="0" parTransId="{8021BB67-9595-41CA-A9A9-DA35C54C8D9B}" sibTransId="{24935E6D-43DF-45C3-AE55-241EA9E13D9A}"/>
    <dgm:cxn modelId="{12F76AC9-2DA6-4369-A631-EDC6263D4064}" type="presOf" srcId="{F897DE1D-575C-4541-BFD9-3481DE792652}" destId="{F597980C-B43D-4F2C-9033-4F11EE39D0BC}" srcOrd="0" destOrd="0" presId="urn:microsoft.com/office/officeart/2018/5/layout/IconLeafLabelList"/>
    <dgm:cxn modelId="{8948F6F9-9CA0-4393-BA1B-7ADDB079F2C8}" type="presParOf" srcId="{F597980C-B43D-4F2C-9033-4F11EE39D0BC}" destId="{B47F16DE-1947-4197-B2F6-A10CA875C89E}" srcOrd="0" destOrd="0" presId="urn:microsoft.com/office/officeart/2018/5/layout/IconLeafLabelList"/>
    <dgm:cxn modelId="{015625EC-F017-4426-B9A3-9C8919E16487}" type="presParOf" srcId="{B47F16DE-1947-4197-B2F6-A10CA875C89E}" destId="{4091B898-BB2D-43EC-9D8E-92656405DB97}" srcOrd="0" destOrd="0" presId="urn:microsoft.com/office/officeart/2018/5/layout/IconLeafLabelList"/>
    <dgm:cxn modelId="{94893F6E-B009-4753-97ED-C96F5681CDBC}" type="presParOf" srcId="{B47F16DE-1947-4197-B2F6-A10CA875C89E}" destId="{814396F8-5638-4D01-AD2B-88AA80AEFDD6}" srcOrd="1" destOrd="0" presId="urn:microsoft.com/office/officeart/2018/5/layout/IconLeafLabelList"/>
    <dgm:cxn modelId="{21AF7899-12F1-43B2-B3C6-CD4079105651}" type="presParOf" srcId="{B47F16DE-1947-4197-B2F6-A10CA875C89E}" destId="{092BC4F6-F8BC-4184-BDB5-844C11C54A6F}" srcOrd="2" destOrd="0" presId="urn:microsoft.com/office/officeart/2018/5/layout/IconLeafLabelList"/>
    <dgm:cxn modelId="{D0E82BE3-C2D7-4947-8EA4-EC199EAEFB79}" type="presParOf" srcId="{B47F16DE-1947-4197-B2F6-A10CA875C89E}" destId="{605002BE-767B-480F-9C74-4441A884BD3C}" srcOrd="3" destOrd="0" presId="urn:microsoft.com/office/officeart/2018/5/layout/IconLeafLabelList"/>
    <dgm:cxn modelId="{12A710A5-3B43-4246-A4C7-AC6FF1580D80}" type="presParOf" srcId="{F597980C-B43D-4F2C-9033-4F11EE39D0BC}" destId="{F2B61E97-1FD9-4E61-9E8E-D5F2A21E2191}" srcOrd="1" destOrd="0" presId="urn:microsoft.com/office/officeart/2018/5/layout/IconLeafLabelList"/>
    <dgm:cxn modelId="{214A93CD-FD42-45A8-AF02-CCB37AF05D5C}" type="presParOf" srcId="{F597980C-B43D-4F2C-9033-4F11EE39D0BC}" destId="{12316D81-E85C-4382-B8EF-21FC38118960}" srcOrd="2" destOrd="0" presId="urn:microsoft.com/office/officeart/2018/5/layout/IconLeafLabelList"/>
    <dgm:cxn modelId="{B877A754-75A5-4006-8532-9F2511636B5B}" type="presParOf" srcId="{12316D81-E85C-4382-B8EF-21FC38118960}" destId="{D9A6B37C-0D21-46BD-BFF8-FF4A9572EE40}" srcOrd="0" destOrd="0" presId="urn:microsoft.com/office/officeart/2018/5/layout/IconLeafLabelList"/>
    <dgm:cxn modelId="{9FFC40D8-4100-48DE-B2D8-B38C5D9F2B24}" type="presParOf" srcId="{12316D81-E85C-4382-B8EF-21FC38118960}" destId="{0B9B2149-AC8E-4335-8F21-4F6BF3D99352}" srcOrd="1" destOrd="0" presId="urn:microsoft.com/office/officeart/2018/5/layout/IconLeafLabelList"/>
    <dgm:cxn modelId="{D603C322-F0EF-4C40-8322-626D534F19D1}" type="presParOf" srcId="{12316D81-E85C-4382-B8EF-21FC38118960}" destId="{3477B5DE-B78D-4BB2-BA88-2D5E3BA51807}" srcOrd="2" destOrd="0" presId="urn:microsoft.com/office/officeart/2018/5/layout/IconLeafLabelList"/>
    <dgm:cxn modelId="{21FD8351-4BC1-4A00-BE32-8B11929C2A20}" type="presParOf" srcId="{12316D81-E85C-4382-B8EF-21FC38118960}" destId="{B7FCD91D-90F2-4BF6-B3EF-3EE8E99E660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DF3985-94DE-4819-BA67-17B138A86FD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79A9464-E89F-4511-BB50-EF4786B4A21A}">
      <dgm:prSet/>
      <dgm:spPr/>
      <dgm:t>
        <a:bodyPr/>
        <a:lstStyle/>
        <a:p>
          <a:r>
            <a:rPr lang="en-GB"/>
            <a:t>Peri-umbilical or central</a:t>
          </a:r>
          <a:endParaRPr lang="en-US"/>
        </a:p>
      </dgm:t>
    </dgm:pt>
    <dgm:pt modelId="{D74C17F4-8C4F-47F6-9615-927F61017846}" type="parTrans" cxnId="{AA6587FA-7FF0-4C4E-BFD9-ECB37163BA8C}">
      <dgm:prSet/>
      <dgm:spPr/>
      <dgm:t>
        <a:bodyPr/>
        <a:lstStyle/>
        <a:p>
          <a:endParaRPr lang="en-US"/>
        </a:p>
      </dgm:t>
    </dgm:pt>
    <dgm:pt modelId="{50E28F53-E2E8-4019-AD6D-CA0EA9B6CECE}" type="sibTrans" cxnId="{AA6587FA-7FF0-4C4E-BFD9-ECB37163BA8C}">
      <dgm:prSet/>
      <dgm:spPr/>
      <dgm:t>
        <a:bodyPr/>
        <a:lstStyle/>
        <a:p>
          <a:endParaRPr lang="en-US"/>
        </a:p>
      </dgm:t>
    </dgm:pt>
    <dgm:pt modelId="{E39A9999-E78C-46C5-BFEC-019A16B48B8B}">
      <dgm:prSet/>
      <dgm:spPr/>
      <dgm:t>
        <a:bodyPr/>
        <a:lstStyle/>
        <a:p>
          <a:r>
            <a:rPr lang="en-GB"/>
            <a:t>Child over 3 years</a:t>
          </a:r>
          <a:endParaRPr lang="en-US"/>
        </a:p>
      </dgm:t>
    </dgm:pt>
    <dgm:pt modelId="{E9A8C60C-4D8F-4FF3-B30F-301E39DFD6E0}" type="parTrans" cxnId="{0284FA7A-FA7F-4A53-A76C-C35224E368DE}">
      <dgm:prSet/>
      <dgm:spPr/>
      <dgm:t>
        <a:bodyPr/>
        <a:lstStyle/>
        <a:p>
          <a:endParaRPr lang="en-US"/>
        </a:p>
      </dgm:t>
    </dgm:pt>
    <dgm:pt modelId="{7C2DD441-535D-48CB-B8A2-B0A314F9A6BE}" type="sibTrans" cxnId="{0284FA7A-FA7F-4A53-A76C-C35224E368DE}">
      <dgm:prSet/>
      <dgm:spPr/>
      <dgm:t>
        <a:bodyPr/>
        <a:lstStyle/>
        <a:p>
          <a:endParaRPr lang="en-US"/>
        </a:p>
      </dgm:t>
    </dgm:pt>
    <dgm:pt modelId="{8E09DB0E-1DA1-4CB0-BD18-E711CE9F7074}">
      <dgm:prSet/>
      <dgm:spPr/>
      <dgm:t>
        <a:bodyPr/>
        <a:lstStyle/>
        <a:p>
          <a:r>
            <a:rPr lang="en-GB"/>
            <a:t>Thriving</a:t>
          </a:r>
          <a:endParaRPr lang="en-US"/>
        </a:p>
      </dgm:t>
    </dgm:pt>
    <dgm:pt modelId="{0B95EF23-B404-42F4-9BA1-498F78A03F39}" type="parTrans" cxnId="{CCAECE71-5DC0-4F9E-86E9-1243B19C3D57}">
      <dgm:prSet/>
      <dgm:spPr/>
      <dgm:t>
        <a:bodyPr/>
        <a:lstStyle/>
        <a:p>
          <a:endParaRPr lang="en-US"/>
        </a:p>
      </dgm:t>
    </dgm:pt>
    <dgm:pt modelId="{FA583611-A3CD-444B-A229-507B040B213B}" type="sibTrans" cxnId="{CCAECE71-5DC0-4F9E-86E9-1243B19C3D57}">
      <dgm:prSet/>
      <dgm:spPr/>
      <dgm:t>
        <a:bodyPr/>
        <a:lstStyle/>
        <a:p>
          <a:endParaRPr lang="en-US"/>
        </a:p>
      </dgm:t>
    </dgm:pt>
    <dgm:pt modelId="{02DE9A6E-B821-4C4F-A934-FBAB124F5349}">
      <dgm:prSet/>
      <dgm:spPr/>
      <dgm:t>
        <a:bodyPr/>
        <a:lstStyle/>
        <a:p>
          <a:r>
            <a:rPr lang="en-GB"/>
            <a:t>Can interrupt activities</a:t>
          </a:r>
          <a:endParaRPr lang="en-US"/>
        </a:p>
      </dgm:t>
    </dgm:pt>
    <dgm:pt modelId="{B87BD02B-A5CF-40D3-8BD7-0F76CC25D36A}" type="parTrans" cxnId="{39B4763F-FC76-4142-9A32-4786EEB64D13}">
      <dgm:prSet/>
      <dgm:spPr/>
      <dgm:t>
        <a:bodyPr/>
        <a:lstStyle/>
        <a:p>
          <a:endParaRPr lang="en-US"/>
        </a:p>
      </dgm:t>
    </dgm:pt>
    <dgm:pt modelId="{8316CC0C-9C2D-44DB-B7D9-E6973367868E}" type="sibTrans" cxnId="{39B4763F-FC76-4142-9A32-4786EEB64D13}">
      <dgm:prSet/>
      <dgm:spPr/>
      <dgm:t>
        <a:bodyPr/>
        <a:lstStyle/>
        <a:p>
          <a:endParaRPr lang="en-US"/>
        </a:p>
      </dgm:t>
    </dgm:pt>
    <dgm:pt modelId="{2A521BE3-A9A5-4F0C-BDCD-2EA9C9A57718}">
      <dgm:prSet/>
      <dgm:spPr/>
      <dgm:t>
        <a:bodyPr/>
        <a:lstStyle/>
        <a:p>
          <a:r>
            <a:rPr lang="en-GB"/>
            <a:t>Recurrent and or persistent/intermittent</a:t>
          </a:r>
          <a:endParaRPr lang="en-US"/>
        </a:p>
      </dgm:t>
    </dgm:pt>
    <dgm:pt modelId="{DA4EBA85-EE7F-4420-ADFA-D92049C56232}" type="parTrans" cxnId="{2F019961-C8D1-4978-95D0-51B90DCD8B98}">
      <dgm:prSet/>
      <dgm:spPr/>
      <dgm:t>
        <a:bodyPr/>
        <a:lstStyle/>
        <a:p>
          <a:endParaRPr lang="en-US"/>
        </a:p>
      </dgm:t>
    </dgm:pt>
    <dgm:pt modelId="{33A3862F-95C5-4FFA-8133-958F98735C1D}" type="sibTrans" cxnId="{2F019961-C8D1-4978-95D0-51B90DCD8B98}">
      <dgm:prSet/>
      <dgm:spPr/>
      <dgm:t>
        <a:bodyPr/>
        <a:lstStyle/>
        <a:p>
          <a:endParaRPr lang="en-US"/>
        </a:p>
      </dgm:t>
    </dgm:pt>
    <dgm:pt modelId="{19B276C1-B9F9-4D02-B0A9-E49D993C356C}" type="pres">
      <dgm:prSet presAssocID="{21DF3985-94DE-4819-BA67-17B138A86FDA}" presName="linear" presStyleCnt="0">
        <dgm:presLayoutVars>
          <dgm:animLvl val="lvl"/>
          <dgm:resizeHandles val="exact"/>
        </dgm:presLayoutVars>
      </dgm:prSet>
      <dgm:spPr/>
    </dgm:pt>
    <dgm:pt modelId="{03335BC0-F602-4D32-9076-BB958E548B68}" type="pres">
      <dgm:prSet presAssocID="{679A9464-E89F-4511-BB50-EF4786B4A21A}" presName="parentText" presStyleLbl="node1" presStyleIdx="0" presStyleCnt="5">
        <dgm:presLayoutVars>
          <dgm:chMax val="0"/>
          <dgm:bulletEnabled val="1"/>
        </dgm:presLayoutVars>
      </dgm:prSet>
      <dgm:spPr/>
    </dgm:pt>
    <dgm:pt modelId="{0A4492F5-C3D9-4D51-8295-13293FD66070}" type="pres">
      <dgm:prSet presAssocID="{50E28F53-E2E8-4019-AD6D-CA0EA9B6CECE}" presName="spacer" presStyleCnt="0"/>
      <dgm:spPr/>
    </dgm:pt>
    <dgm:pt modelId="{847EECB7-7355-4822-9D5B-01C3ADAA218E}" type="pres">
      <dgm:prSet presAssocID="{E39A9999-E78C-46C5-BFEC-019A16B48B8B}" presName="parentText" presStyleLbl="node1" presStyleIdx="1" presStyleCnt="5">
        <dgm:presLayoutVars>
          <dgm:chMax val="0"/>
          <dgm:bulletEnabled val="1"/>
        </dgm:presLayoutVars>
      </dgm:prSet>
      <dgm:spPr/>
    </dgm:pt>
    <dgm:pt modelId="{200981EC-56BC-4E86-861C-5743593CC2D4}" type="pres">
      <dgm:prSet presAssocID="{7C2DD441-535D-48CB-B8A2-B0A314F9A6BE}" presName="spacer" presStyleCnt="0"/>
      <dgm:spPr/>
    </dgm:pt>
    <dgm:pt modelId="{77F2B7BC-4FB4-4210-AB2F-D5586F47A31B}" type="pres">
      <dgm:prSet presAssocID="{8E09DB0E-1DA1-4CB0-BD18-E711CE9F7074}" presName="parentText" presStyleLbl="node1" presStyleIdx="2" presStyleCnt="5">
        <dgm:presLayoutVars>
          <dgm:chMax val="0"/>
          <dgm:bulletEnabled val="1"/>
        </dgm:presLayoutVars>
      </dgm:prSet>
      <dgm:spPr/>
    </dgm:pt>
    <dgm:pt modelId="{C87D3D87-BC16-41B4-A8BC-FF9DAEF959D6}" type="pres">
      <dgm:prSet presAssocID="{FA583611-A3CD-444B-A229-507B040B213B}" presName="spacer" presStyleCnt="0"/>
      <dgm:spPr/>
    </dgm:pt>
    <dgm:pt modelId="{B97091B3-275B-4047-BF6F-FF1E93961D21}" type="pres">
      <dgm:prSet presAssocID="{02DE9A6E-B821-4C4F-A934-FBAB124F5349}" presName="parentText" presStyleLbl="node1" presStyleIdx="3" presStyleCnt="5">
        <dgm:presLayoutVars>
          <dgm:chMax val="0"/>
          <dgm:bulletEnabled val="1"/>
        </dgm:presLayoutVars>
      </dgm:prSet>
      <dgm:spPr/>
    </dgm:pt>
    <dgm:pt modelId="{A60E06F8-05C0-4EC2-9E4F-4CAE4B29F59B}" type="pres">
      <dgm:prSet presAssocID="{8316CC0C-9C2D-44DB-B7D9-E6973367868E}" presName="spacer" presStyleCnt="0"/>
      <dgm:spPr/>
    </dgm:pt>
    <dgm:pt modelId="{3185034F-8CF9-42F7-9918-1D8778BC569A}" type="pres">
      <dgm:prSet presAssocID="{2A521BE3-A9A5-4F0C-BDCD-2EA9C9A57718}" presName="parentText" presStyleLbl="node1" presStyleIdx="4" presStyleCnt="5">
        <dgm:presLayoutVars>
          <dgm:chMax val="0"/>
          <dgm:bulletEnabled val="1"/>
        </dgm:presLayoutVars>
      </dgm:prSet>
      <dgm:spPr/>
    </dgm:pt>
  </dgm:ptLst>
  <dgm:cxnLst>
    <dgm:cxn modelId="{9304E806-6D56-4805-81A2-E77D58F8B296}" type="presOf" srcId="{E39A9999-E78C-46C5-BFEC-019A16B48B8B}" destId="{847EECB7-7355-4822-9D5B-01C3ADAA218E}" srcOrd="0" destOrd="0" presId="urn:microsoft.com/office/officeart/2005/8/layout/vList2"/>
    <dgm:cxn modelId="{D641260B-9486-4FD0-91A4-D1C0869B1007}" type="presOf" srcId="{21DF3985-94DE-4819-BA67-17B138A86FDA}" destId="{19B276C1-B9F9-4D02-B0A9-E49D993C356C}" srcOrd="0" destOrd="0" presId="urn:microsoft.com/office/officeart/2005/8/layout/vList2"/>
    <dgm:cxn modelId="{D3D8A414-62C3-40C0-BAC7-E21EBA3711AD}" type="presOf" srcId="{679A9464-E89F-4511-BB50-EF4786B4A21A}" destId="{03335BC0-F602-4D32-9076-BB958E548B68}" srcOrd="0" destOrd="0" presId="urn:microsoft.com/office/officeart/2005/8/layout/vList2"/>
    <dgm:cxn modelId="{39B4763F-FC76-4142-9A32-4786EEB64D13}" srcId="{21DF3985-94DE-4819-BA67-17B138A86FDA}" destId="{02DE9A6E-B821-4C4F-A934-FBAB124F5349}" srcOrd="3" destOrd="0" parTransId="{B87BD02B-A5CF-40D3-8BD7-0F76CC25D36A}" sibTransId="{8316CC0C-9C2D-44DB-B7D9-E6973367868E}"/>
    <dgm:cxn modelId="{2F019961-C8D1-4978-95D0-51B90DCD8B98}" srcId="{21DF3985-94DE-4819-BA67-17B138A86FDA}" destId="{2A521BE3-A9A5-4F0C-BDCD-2EA9C9A57718}" srcOrd="4" destOrd="0" parTransId="{DA4EBA85-EE7F-4420-ADFA-D92049C56232}" sibTransId="{33A3862F-95C5-4FFA-8133-958F98735C1D}"/>
    <dgm:cxn modelId="{35D67949-1573-48FA-9996-CEF55ED21EE1}" type="presOf" srcId="{02DE9A6E-B821-4C4F-A934-FBAB124F5349}" destId="{B97091B3-275B-4047-BF6F-FF1E93961D21}" srcOrd="0" destOrd="0" presId="urn:microsoft.com/office/officeart/2005/8/layout/vList2"/>
    <dgm:cxn modelId="{CCAECE71-5DC0-4F9E-86E9-1243B19C3D57}" srcId="{21DF3985-94DE-4819-BA67-17B138A86FDA}" destId="{8E09DB0E-1DA1-4CB0-BD18-E711CE9F7074}" srcOrd="2" destOrd="0" parTransId="{0B95EF23-B404-42F4-9BA1-498F78A03F39}" sibTransId="{FA583611-A3CD-444B-A229-507B040B213B}"/>
    <dgm:cxn modelId="{0284FA7A-FA7F-4A53-A76C-C35224E368DE}" srcId="{21DF3985-94DE-4819-BA67-17B138A86FDA}" destId="{E39A9999-E78C-46C5-BFEC-019A16B48B8B}" srcOrd="1" destOrd="0" parTransId="{E9A8C60C-4D8F-4FF3-B30F-301E39DFD6E0}" sibTransId="{7C2DD441-535D-48CB-B8A2-B0A314F9A6BE}"/>
    <dgm:cxn modelId="{A42C5DBF-B832-493E-966B-521B94E8A419}" type="presOf" srcId="{2A521BE3-A9A5-4F0C-BDCD-2EA9C9A57718}" destId="{3185034F-8CF9-42F7-9918-1D8778BC569A}" srcOrd="0" destOrd="0" presId="urn:microsoft.com/office/officeart/2005/8/layout/vList2"/>
    <dgm:cxn modelId="{B9AF1FD5-BF7B-48DF-B8C8-A5DFA4A964D1}" type="presOf" srcId="{8E09DB0E-1DA1-4CB0-BD18-E711CE9F7074}" destId="{77F2B7BC-4FB4-4210-AB2F-D5586F47A31B}" srcOrd="0" destOrd="0" presId="urn:microsoft.com/office/officeart/2005/8/layout/vList2"/>
    <dgm:cxn modelId="{AA6587FA-7FF0-4C4E-BFD9-ECB37163BA8C}" srcId="{21DF3985-94DE-4819-BA67-17B138A86FDA}" destId="{679A9464-E89F-4511-BB50-EF4786B4A21A}" srcOrd="0" destOrd="0" parTransId="{D74C17F4-8C4F-47F6-9615-927F61017846}" sibTransId="{50E28F53-E2E8-4019-AD6D-CA0EA9B6CECE}"/>
    <dgm:cxn modelId="{CF238652-D1EA-49D3-8501-C349DE593890}" type="presParOf" srcId="{19B276C1-B9F9-4D02-B0A9-E49D993C356C}" destId="{03335BC0-F602-4D32-9076-BB958E548B68}" srcOrd="0" destOrd="0" presId="urn:microsoft.com/office/officeart/2005/8/layout/vList2"/>
    <dgm:cxn modelId="{D7DB0278-8FC2-4CC3-A5AF-3729E5DF67C8}" type="presParOf" srcId="{19B276C1-B9F9-4D02-B0A9-E49D993C356C}" destId="{0A4492F5-C3D9-4D51-8295-13293FD66070}" srcOrd="1" destOrd="0" presId="urn:microsoft.com/office/officeart/2005/8/layout/vList2"/>
    <dgm:cxn modelId="{60226A1D-D026-483B-AA03-5B1957B42628}" type="presParOf" srcId="{19B276C1-B9F9-4D02-B0A9-E49D993C356C}" destId="{847EECB7-7355-4822-9D5B-01C3ADAA218E}" srcOrd="2" destOrd="0" presId="urn:microsoft.com/office/officeart/2005/8/layout/vList2"/>
    <dgm:cxn modelId="{CCA1BD69-25B5-42CB-8935-BA3D325B4040}" type="presParOf" srcId="{19B276C1-B9F9-4D02-B0A9-E49D993C356C}" destId="{200981EC-56BC-4E86-861C-5743593CC2D4}" srcOrd="3" destOrd="0" presId="urn:microsoft.com/office/officeart/2005/8/layout/vList2"/>
    <dgm:cxn modelId="{0471F2FC-C311-4AC1-9823-220B76631158}" type="presParOf" srcId="{19B276C1-B9F9-4D02-B0A9-E49D993C356C}" destId="{77F2B7BC-4FB4-4210-AB2F-D5586F47A31B}" srcOrd="4" destOrd="0" presId="urn:microsoft.com/office/officeart/2005/8/layout/vList2"/>
    <dgm:cxn modelId="{B0BA954D-58FD-4F89-AE9E-13EF338621A8}" type="presParOf" srcId="{19B276C1-B9F9-4D02-B0A9-E49D993C356C}" destId="{C87D3D87-BC16-41B4-A8BC-FF9DAEF959D6}" srcOrd="5" destOrd="0" presId="urn:microsoft.com/office/officeart/2005/8/layout/vList2"/>
    <dgm:cxn modelId="{BD67EB7B-5448-425E-A3C7-A7FAE04F2711}" type="presParOf" srcId="{19B276C1-B9F9-4D02-B0A9-E49D993C356C}" destId="{B97091B3-275B-4047-BF6F-FF1E93961D21}" srcOrd="6" destOrd="0" presId="urn:microsoft.com/office/officeart/2005/8/layout/vList2"/>
    <dgm:cxn modelId="{A5F26BC3-95A3-435A-A88C-FABA98105BA9}" type="presParOf" srcId="{19B276C1-B9F9-4D02-B0A9-E49D993C356C}" destId="{A60E06F8-05C0-4EC2-9E4F-4CAE4B29F59B}" srcOrd="7" destOrd="0" presId="urn:microsoft.com/office/officeart/2005/8/layout/vList2"/>
    <dgm:cxn modelId="{2A6A2BCF-03E8-498B-8F31-FE02D8443304}" type="presParOf" srcId="{19B276C1-B9F9-4D02-B0A9-E49D993C356C}" destId="{3185034F-8CF9-42F7-9918-1D8778BC569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93807-5959-4CF0-8657-153E75A1A5EB}">
      <dsp:nvSpPr>
        <dsp:cNvPr id="0" name=""/>
        <dsp:cNvSpPr/>
      </dsp:nvSpPr>
      <dsp:spPr>
        <a:xfrm>
          <a:off x="1967016" y="86395"/>
          <a:ext cx="1510523" cy="14505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0BE3C9-4EF0-4CD9-820C-6CE6615F7766}">
      <dsp:nvSpPr>
        <dsp:cNvPr id="0" name=""/>
        <dsp:cNvSpPr/>
      </dsp:nvSpPr>
      <dsp:spPr>
        <a:xfrm>
          <a:off x="564387" y="1716613"/>
          <a:ext cx="4315781" cy="62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GB" sz="3600" kern="1200"/>
            <a:t>Acute</a:t>
          </a:r>
          <a:endParaRPr lang="en-US" sz="3600" kern="1200"/>
        </a:p>
      </dsp:txBody>
      <dsp:txXfrm>
        <a:off x="564387" y="1716613"/>
        <a:ext cx="4315781" cy="621660"/>
      </dsp:txXfrm>
    </dsp:sp>
    <dsp:sp modelId="{62C58279-1257-4E47-BD2A-DCD6A1820EC1}">
      <dsp:nvSpPr>
        <dsp:cNvPr id="0" name=""/>
        <dsp:cNvSpPr/>
      </dsp:nvSpPr>
      <dsp:spPr>
        <a:xfrm>
          <a:off x="564387" y="2421845"/>
          <a:ext cx="4315781" cy="184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Wheeze</a:t>
          </a:r>
        </a:p>
        <a:p>
          <a:pPr marL="0" lvl="0" indent="0" algn="ctr" defTabSz="755650">
            <a:lnSpc>
              <a:spcPct val="100000"/>
            </a:lnSpc>
            <a:spcBef>
              <a:spcPct val="0"/>
            </a:spcBef>
            <a:spcAft>
              <a:spcPct val="35000"/>
            </a:spcAft>
            <a:buNone/>
          </a:pPr>
          <a:r>
            <a:rPr lang="en-GB" sz="1700" kern="1200" dirty="0"/>
            <a:t>Diarrhoea and Vomiting</a:t>
          </a:r>
          <a:endParaRPr lang="en-US" sz="1700" kern="1200" dirty="0"/>
        </a:p>
      </dsp:txBody>
      <dsp:txXfrm>
        <a:off x="564387" y="2421845"/>
        <a:ext cx="4315781" cy="1843097"/>
      </dsp:txXfrm>
    </dsp:sp>
    <dsp:sp modelId="{BA078583-8E1A-45EB-8928-A9B164486AD8}">
      <dsp:nvSpPr>
        <dsp:cNvPr id="0" name=""/>
        <dsp:cNvSpPr/>
      </dsp:nvSpPr>
      <dsp:spPr>
        <a:xfrm>
          <a:off x="7038059" y="86395"/>
          <a:ext cx="1510523" cy="14505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ABA1DB-2EA6-4912-9D7F-9275BA47094B}">
      <dsp:nvSpPr>
        <dsp:cNvPr id="0" name=""/>
        <dsp:cNvSpPr/>
      </dsp:nvSpPr>
      <dsp:spPr>
        <a:xfrm>
          <a:off x="5635430" y="1716613"/>
          <a:ext cx="4315781" cy="62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GB" sz="3600" kern="1200"/>
            <a:t>Chronic</a:t>
          </a:r>
          <a:endParaRPr lang="en-US" sz="3600" kern="1200"/>
        </a:p>
      </dsp:txBody>
      <dsp:txXfrm>
        <a:off x="5635430" y="1716613"/>
        <a:ext cx="4315781" cy="621660"/>
      </dsp:txXfrm>
    </dsp:sp>
    <dsp:sp modelId="{5B740BD8-6C1A-40E4-BB1D-3F0F48C888B3}">
      <dsp:nvSpPr>
        <dsp:cNvPr id="0" name=""/>
        <dsp:cNvSpPr/>
      </dsp:nvSpPr>
      <dsp:spPr>
        <a:xfrm>
          <a:off x="5635430" y="2421845"/>
          <a:ext cx="4315781" cy="184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Cough and Wheeze</a:t>
          </a:r>
        </a:p>
        <a:p>
          <a:pPr marL="0" lvl="0" indent="0" algn="ctr" defTabSz="755650">
            <a:lnSpc>
              <a:spcPct val="100000"/>
            </a:lnSpc>
            <a:spcBef>
              <a:spcPct val="0"/>
            </a:spcBef>
            <a:spcAft>
              <a:spcPct val="35000"/>
            </a:spcAft>
            <a:buNone/>
          </a:pPr>
          <a:r>
            <a:rPr lang="en-GB" sz="1700" kern="1200" dirty="0"/>
            <a:t>Lymphadenopathy</a:t>
          </a:r>
          <a:endParaRPr lang="en-US" sz="1700" kern="1200" dirty="0"/>
        </a:p>
        <a:p>
          <a:pPr marL="0" lvl="0" indent="0" algn="ctr" defTabSz="755650">
            <a:lnSpc>
              <a:spcPct val="100000"/>
            </a:lnSpc>
            <a:spcBef>
              <a:spcPct val="0"/>
            </a:spcBef>
            <a:spcAft>
              <a:spcPct val="35000"/>
            </a:spcAft>
            <a:buNone/>
          </a:pPr>
          <a:r>
            <a:rPr lang="en-GB" sz="1700" kern="1200"/>
            <a:t>Abdominal Pain </a:t>
          </a:r>
          <a:endParaRPr lang="en-US" sz="1700" kern="1200"/>
        </a:p>
        <a:p>
          <a:pPr marL="0" lvl="0" indent="0" algn="ctr" defTabSz="755650">
            <a:lnSpc>
              <a:spcPct val="100000"/>
            </a:lnSpc>
            <a:spcBef>
              <a:spcPct val="0"/>
            </a:spcBef>
            <a:spcAft>
              <a:spcPct val="35000"/>
            </a:spcAft>
            <a:buNone/>
          </a:pPr>
          <a:r>
            <a:rPr lang="en-GB" sz="1700" kern="1200"/>
            <a:t>Constipation </a:t>
          </a:r>
          <a:endParaRPr lang="en-US" sz="1700" kern="1200"/>
        </a:p>
        <a:p>
          <a:pPr marL="0" lvl="0" indent="0" algn="ctr" defTabSz="755650">
            <a:lnSpc>
              <a:spcPct val="100000"/>
            </a:lnSpc>
            <a:spcBef>
              <a:spcPct val="0"/>
            </a:spcBef>
            <a:spcAft>
              <a:spcPct val="35000"/>
            </a:spcAft>
            <a:buNone/>
          </a:pPr>
          <a:r>
            <a:rPr lang="en-GB" sz="1700" kern="1200"/>
            <a:t>UTI</a:t>
          </a:r>
          <a:endParaRPr lang="en-US" sz="1700" kern="1200"/>
        </a:p>
        <a:p>
          <a:pPr marL="0" lvl="0" indent="0" algn="ctr" defTabSz="755650">
            <a:lnSpc>
              <a:spcPct val="100000"/>
            </a:lnSpc>
            <a:spcBef>
              <a:spcPct val="0"/>
            </a:spcBef>
            <a:spcAft>
              <a:spcPct val="35000"/>
            </a:spcAft>
            <a:buNone/>
          </a:pPr>
          <a:r>
            <a:rPr lang="en-GB" sz="1700" kern="1200"/>
            <a:t>Sleep</a:t>
          </a:r>
          <a:endParaRPr lang="en-US" sz="1700" kern="1200"/>
        </a:p>
      </dsp:txBody>
      <dsp:txXfrm>
        <a:off x="5635430" y="2421845"/>
        <a:ext cx="4315781" cy="18430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FFC9B-3DA9-43DF-991A-0B2F8018C4F0}">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DDE28-69BB-4ABF-B7FB-1C8B6E956A1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weight loss</a:t>
          </a:r>
          <a:endParaRPr lang="en-US" sz="3000" kern="1200"/>
        </a:p>
      </dsp:txBody>
      <dsp:txXfrm>
        <a:off x="0" y="0"/>
        <a:ext cx="6900512" cy="1384035"/>
      </dsp:txXfrm>
    </dsp:sp>
    <dsp:sp modelId="{E6D213B2-CF16-43B5-B8DC-1DBDDC5244DA}">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DD79B-8C73-46C9-B0F1-F34A82C1742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melaena or fresh blood in stools; </a:t>
          </a:r>
          <a:endParaRPr lang="en-US" sz="3000" kern="1200"/>
        </a:p>
      </dsp:txBody>
      <dsp:txXfrm>
        <a:off x="0" y="1384035"/>
        <a:ext cx="6900512" cy="1384035"/>
      </dsp:txXfrm>
    </dsp:sp>
    <dsp:sp modelId="{DB7EB115-8825-47FE-AFFC-E5B44F3AB76B}">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30B32-8A29-4B0C-AB77-BF44C465DED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persistent diarrhoea</a:t>
          </a:r>
          <a:endParaRPr lang="en-US" sz="3000" kern="1200" dirty="0"/>
        </a:p>
      </dsp:txBody>
      <dsp:txXfrm>
        <a:off x="0" y="2768070"/>
        <a:ext cx="6900512" cy="1384035"/>
      </dsp:txXfrm>
    </dsp:sp>
    <dsp:sp modelId="{26870E2F-B8DB-4353-8CD5-852A1D431637}">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281FB-E999-44C3-8D06-8054A1747D4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child is being woken from sleep by pain and/or by the need to open their bowels.</a:t>
          </a:r>
          <a:endParaRPr lang="en-US" sz="3000" kern="1200"/>
        </a:p>
      </dsp:txBody>
      <dsp:txXfrm>
        <a:off x="0" y="4152105"/>
        <a:ext cx="6900512" cy="13840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F156B-2B47-4E65-930F-46D28696AA9D}">
      <dsp:nvSpPr>
        <dsp:cNvPr id="0" name=""/>
        <dsp:cNvSpPr/>
      </dsp:nvSpPr>
      <dsp:spPr>
        <a:xfrm>
          <a:off x="0" y="48140"/>
          <a:ext cx="6364224" cy="7370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Faecal Calprotectin</a:t>
          </a:r>
          <a:endParaRPr lang="en-US" sz="3000" kern="1200"/>
        </a:p>
      </dsp:txBody>
      <dsp:txXfrm>
        <a:off x="35982" y="84122"/>
        <a:ext cx="6292260" cy="665135"/>
      </dsp:txXfrm>
    </dsp:sp>
    <dsp:sp modelId="{29E29B67-1A76-4645-B2E2-04E1E2BDC1C3}">
      <dsp:nvSpPr>
        <dsp:cNvPr id="0" name=""/>
        <dsp:cNvSpPr/>
      </dsp:nvSpPr>
      <dsp:spPr>
        <a:xfrm>
          <a:off x="0" y="785240"/>
          <a:ext cx="6364224"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a:t>Faecal calprotectins are naturally much higher in this age group</a:t>
          </a:r>
          <a:endParaRPr lang="en-US" sz="2300" kern="1200"/>
        </a:p>
        <a:p>
          <a:pPr marL="228600" lvl="1" indent="-228600" algn="l" defTabSz="1022350">
            <a:lnSpc>
              <a:spcPct val="90000"/>
            </a:lnSpc>
            <a:spcBef>
              <a:spcPct val="0"/>
            </a:spcBef>
            <a:spcAft>
              <a:spcPct val="20000"/>
            </a:spcAft>
            <a:buChar char="•"/>
          </a:pPr>
          <a:r>
            <a:rPr lang="en-GB" sz="2300" kern="1200"/>
            <a:t>We do not recommend routine testing</a:t>
          </a:r>
          <a:endParaRPr lang="en-US" sz="2300" kern="1200"/>
        </a:p>
        <a:p>
          <a:pPr marL="228600" lvl="1" indent="-228600" algn="l" defTabSz="1022350">
            <a:lnSpc>
              <a:spcPct val="90000"/>
            </a:lnSpc>
            <a:spcBef>
              <a:spcPct val="0"/>
            </a:spcBef>
            <a:spcAft>
              <a:spcPct val="20000"/>
            </a:spcAft>
            <a:buChar char="•"/>
          </a:pPr>
          <a:r>
            <a:rPr lang="en-GB" sz="2300" kern="1200"/>
            <a:t>Early onset inflammatory bowel disease in this age group presents with true colitis features</a:t>
          </a:r>
          <a:endParaRPr lang="en-US" sz="2300" kern="1200"/>
        </a:p>
      </dsp:txBody>
      <dsp:txXfrm>
        <a:off x="0" y="785240"/>
        <a:ext cx="6364224" cy="2173500"/>
      </dsp:txXfrm>
    </dsp:sp>
    <dsp:sp modelId="{A251876F-A2E4-4B88-9A0A-B9F1276DA1B9}">
      <dsp:nvSpPr>
        <dsp:cNvPr id="0" name=""/>
        <dsp:cNvSpPr/>
      </dsp:nvSpPr>
      <dsp:spPr>
        <a:xfrm>
          <a:off x="0" y="2958741"/>
          <a:ext cx="6364224" cy="73709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H Pylori</a:t>
          </a:r>
          <a:endParaRPr lang="en-US" sz="3000" kern="1200"/>
        </a:p>
      </dsp:txBody>
      <dsp:txXfrm>
        <a:off x="35982" y="2994723"/>
        <a:ext cx="6292260" cy="665135"/>
      </dsp:txXfrm>
    </dsp:sp>
    <dsp:sp modelId="{DD7BE90E-86EC-4CA9-A9AC-6FCFA4BF0B6A}">
      <dsp:nvSpPr>
        <dsp:cNvPr id="0" name=""/>
        <dsp:cNvSpPr/>
      </dsp:nvSpPr>
      <dsp:spPr>
        <a:xfrm>
          <a:off x="0" y="3695841"/>
          <a:ext cx="6364224"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a:t>asymptomatic colonisation common without any issue and </a:t>
          </a:r>
          <a:endParaRPr lang="en-US" sz="2300" kern="1200"/>
        </a:p>
        <a:p>
          <a:pPr marL="228600" lvl="1" indent="-228600" algn="l" defTabSz="1022350">
            <a:lnSpc>
              <a:spcPct val="90000"/>
            </a:lnSpc>
            <a:spcBef>
              <a:spcPct val="0"/>
            </a:spcBef>
            <a:spcAft>
              <a:spcPct val="20000"/>
            </a:spcAft>
            <a:buChar char="•"/>
          </a:pPr>
          <a:r>
            <a:rPr lang="en-GB" sz="2300" kern="1200"/>
            <a:t>we do not advise routine blanket testing or treatment in the absence of a significant history of gastritis symptoms/epigastric pain.</a:t>
          </a:r>
          <a:endParaRPr lang="en-US" sz="2300" kern="1200"/>
        </a:p>
      </dsp:txBody>
      <dsp:txXfrm>
        <a:off x="0" y="3695841"/>
        <a:ext cx="6364224" cy="17698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B7B23-8C10-44CF-9A7C-3259E28F168E}">
      <dsp:nvSpPr>
        <dsp:cNvPr id="0" name=""/>
        <dsp:cNvSpPr/>
      </dsp:nvSpPr>
      <dsp:spPr>
        <a:xfrm>
          <a:off x="0" y="57832"/>
          <a:ext cx="6364224" cy="171682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a:t>Exclude Constipation </a:t>
          </a:r>
          <a:endParaRPr lang="en-US" sz="4300" kern="1200"/>
        </a:p>
      </dsp:txBody>
      <dsp:txXfrm>
        <a:off x="83809" y="141641"/>
        <a:ext cx="6196606" cy="1549210"/>
      </dsp:txXfrm>
    </dsp:sp>
    <dsp:sp modelId="{B5AED6F9-FDE8-4113-B046-5E5274D51D7D}">
      <dsp:nvSpPr>
        <dsp:cNvPr id="0" name=""/>
        <dsp:cNvSpPr/>
      </dsp:nvSpPr>
      <dsp:spPr>
        <a:xfrm>
          <a:off x="0" y="1898501"/>
          <a:ext cx="6364224" cy="1716828"/>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a:t>Consider Coeliac Disease </a:t>
          </a:r>
          <a:endParaRPr lang="en-US" sz="4300" kern="1200"/>
        </a:p>
      </dsp:txBody>
      <dsp:txXfrm>
        <a:off x="83809" y="1982310"/>
        <a:ext cx="6196606" cy="1549210"/>
      </dsp:txXfrm>
    </dsp:sp>
    <dsp:sp modelId="{9A4C596E-FA5E-4452-81E4-7D2793821DED}">
      <dsp:nvSpPr>
        <dsp:cNvPr id="0" name=""/>
        <dsp:cNvSpPr/>
      </dsp:nvSpPr>
      <dsp:spPr>
        <a:xfrm>
          <a:off x="0" y="3739170"/>
          <a:ext cx="6364224" cy="1716828"/>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a:t>Reassurance</a:t>
          </a:r>
          <a:endParaRPr lang="en-US" sz="4300" kern="1200"/>
        </a:p>
      </dsp:txBody>
      <dsp:txXfrm>
        <a:off x="83809" y="3822979"/>
        <a:ext cx="6196606" cy="15492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A9CA6-E09A-40F7-8457-F0B2E56D2709}">
      <dsp:nvSpPr>
        <dsp:cNvPr id="0" name=""/>
        <dsp:cNvSpPr/>
      </dsp:nvSpPr>
      <dsp:spPr>
        <a:xfrm>
          <a:off x="0" y="671975"/>
          <a:ext cx="6364224" cy="9582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Not treating for long enough </a:t>
          </a:r>
          <a:endParaRPr lang="en-US" sz="3900" kern="1200"/>
        </a:p>
      </dsp:txBody>
      <dsp:txXfrm>
        <a:off x="46777" y="718752"/>
        <a:ext cx="6270670" cy="864676"/>
      </dsp:txXfrm>
    </dsp:sp>
    <dsp:sp modelId="{3405C68A-AEB5-4140-B45C-E742EFD468F9}">
      <dsp:nvSpPr>
        <dsp:cNvPr id="0" name=""/>
        <dsp:cNvSpPr/>
      </dsp:nvSpPr>
      <dsp:spPr>
        <a:xfrm>
          <a:off x="0" y="1742525"/>
          <a:ext cx="6364224" cy="95823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Not adding a stimulant</a:t>
          </a:r>
          <a:endParaRPr lang="en-US" sz="3900" kern="1200"/>
        </a:p>
      </dsp:txBody>
      <dsp:txXfrm>
        <a:off x="46777" y="1789302"/>
        <a:ext cx="6270670" cy="864676"/>
      </dsp:txXfrm>
    </dsp:sp>
    <dsp:sp modelId="{F32184FC-45E9-4219-9939-CB8DCCD0CE11}">
      <dsp:nvSpPr>
        <dsp:cNvPr id="0" name=""/>
        <dsp:cNvSpPr/>
      </dsp:nvSpPr>
      <dsp:spPr>
        <a:xfrm>
          <a:off x="0" y="2813075"/>
          <a:ext cx="6364224" cy="95823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Not tolerated </a:t>
          </a:r>
          <a:endParaRPr lang="en-US" sz="3900" kern="1200"/>
        </a:p>
      </dsp:txBody>
      <dsp:txXfrm>
        <a:off x="46777" y="2859852"/>
        <a:ext cx="6270670" cy="864676"/>
      </dsp:txXfrm>
    </dsp:sp>
    <dsp:sp modelId="{B55E0FCB-F91D-46B2-A1AA-79BA5A80B8E8}">
      <dsp:nvSpPr>
        <dsp:cNvPr id="0" name=""/>
        <dsp:cNvSpPr/>
      </dsp:nvSpPr>
      <dsp:spPr>
        <a:xfrm>
          <a:off x="0" y="3883626"/>
          <a:ext cx="6364224" cy="95823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Not using maintenance</a:t>
          </a:r>
          <a:endParaRPr lang="en-US" sz="3900" kern="1200"/>
        </a:p>
      </dsp:txBody>
      <dsp:txXfrm>
        <a:off x="46777" y="3930403"/>
        <a:ext cx="6270670" cy="8646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95A92-BA63-4756-8DCA-71D9BBF13CBD}">
      <dsp:nvSpPr>
        <dsp:cNvPr id="0" name=""/>
        <dsp:cNvSpPr/>
      </dsp:nvSpPr>
      <dsp:spPr>
        <a:xfrm>
          <a:off x="0" y="906079"/>
          <a:ext cx="6666833" cy="907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9D2F8F-6F61-4947-9C56-C8E383279733}">
      <dsp:nvSpPr>
        <dsp:cNvPr id="0" name=""/>
        <dsp:cNvSpPr/>
      </dsp:nvSpPr>
      <dsp:spPr>
        <a:xfrm>
          <a:off x="333341" y="374719"/>
          <a:ext cx="4666783" cy="10627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00200">
            <a:lnSpc>
              <a:spcPct val="90000"/>
            </a:lnSpc>
            <a:spcBef>
              <a:spcPct val="0"/>
            </a:spcBef>
            <a:spcAft>
              <a:spcPct val="35000"/>
            </a:spcAft>
            <a:buNone/>
          </a:pPr>
          <a:r>
            <a:rPr lang="en-GB" sz="3600" kern="1200"/>
            <a:t>Sample Collection</a:t>
          </a:r>
          <a:endParaRPr lang="en-US" sz="3600" kern="1200"/>
        </a:p>
      </dsp:txBody>
      <dsp:txXfrm>
        <a:off x="385219" y="426597"/>
        <a:ext cx="4563027" cy="958964"/>
      </dsp:txXfrm>
    </dsp:sp>
    <dsp:sp modelId="{AA5FFFAA-C07E-4659-87E4-B21CF36E33BB}">
      <dsp:nvSpPr>
        <dsp:cNvPr id="0" name=""/>
        <dsp:cNvSpPr/>
      </dsp:nvSpPr>
      <dsp:spPr>
        <a:xfrm>
          <a:off x="0" y="2539040"/>
          <a:ext cx="6666833" cy="9072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1FD8B57-A1ED-4FBB-BCE1-FE33AADB9AD2}">
      <dsp:nvSpPr>
        <dsp:cNvPr id="0" name=""/>
        <dsp:cNvSpPr/>
      </dsp:nvSpPr>
      <dsp:spPr>
        <a:xfrm>
          <a:off x="333341" y="2007680"/>
          <a:ext cx="4666783" cy="106272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00200">
            <a:lnSpc>
              <a:spcPct val="90000"/>
            </a:lnSpc>
            <a:spcBef>
              <a:spcPct val="0"/>
            </a:spcBef>
            <a:spcAft>
              <a:spcPct val="35000"/>
            </a:spcAft>
            <a:buNone/>
          </a:pPr>
          <a:r>
            <a:rPr lang="en-GB" sz="3600" kern="1200"/>
            <a:t>Alternative Diagnosis</a:t>
          </a:r>
          <a:endParaRPr lang="en-US" sz="3600" kern="1200"/>
        </a:p>
      </dsp:txBody>
      <dsp:txXfrm>
        <a:off x="385219" y="2059558"/>
        <a:ext cx="4563027" cy="958964"/>
      </dsp:txXfrm>
    </dsp:sp>
    <dsp:sp modelId="{A28D76B8-359F-4AD0-828E-4CE510A2DFFE}">
      <dsp:nvSpPr>
        <dsp:cNvPr id="0" name=""/>
        <dsp:cNvSpPr/>
      </dsp:nvSpPr>
      <dsp:spPr>
        <a:xfrm>
          <a:off x="0" y="4172000"/>
          <a:ext cx="6666833" cy="9072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791A8B-D53F-4B07-93AC-25E004C7467E}">
      <dsp:nvSpPr>
        <dsp:cNvPr id="0" name=""/>
        <dsp:cNvSpPr/>
      </dsp:nvSpPr>
      <dsp:spPr>
        <a:xfrm>
          <a:off x="333341" y="3640640"/>
          <a:ext cx="4666783" cy="106272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00200">
            <a:lnSpc>
              <a:spcPct val="90000"/>
            </a:lnSpc>
            <a:spcBef>
              <a:spcPct val="0"/>
            </a:spcBef>
            <a:spcAft>
              <a:spcPct val="35000"/>
            </a:spcAft>
            <a:buNone/>
          </a:pPr>
          <a:r>
            <a:rPr lang="en-GB" sz="3600" kern="1200"/>
            <a:t>Clinical Symptoms</a:t>
          </a:r>
          <a:endParaRPr lang="en-US" sz="3600" kern="1200"/>
        </a:p>
      </dsp:txBody>
      <dsp:txXfrm>
        <a:off x="385219" y="3692518"/>
        <a:ext cx="4563027" cy="9589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B705B-06B0-4676-8452-D298E927DC56}">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8E7DB-DF8B-4D9C-BEA9-2E5AB472E30C}">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99566-AC09-449C-ABFB-E86F0678817A}">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Common referral</a:t>
          </a:r>
          <a:endParaRPr lang="en-US" sz="1700" kern="1200"/>
        </a:p>
      </dsp:txBody>
      <dsp:txXfrm>
        <a:off x="569079" y="2644614"/>
        <a:ext cx="2072362" cy="720000"/>
      </dsp:txXfrm>
    </dsp:sp>
    <dsp:sp modelId="{4D291824-DE69-4184-B887-36C06F154427}">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375B9-9213-4B1A-B7CF-7FB019C14B7A}">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24644A-EE20-4BE6-BE76-6787ADAE7C4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Primary sleep not seen in outpatients</a:t>
          </a:r>
          <a:endParaRPr lang="en-US" sz="1700" kern="1200"/>
        </a:p>
      </dsp:txBody>
      <dsp:txXfrm>
        <a:off x="3004105" y="2644614"/>
        <a:ext cx="2072362" cy="720000"/>
      </dsp:txXfrm>
    </dsp:sp>
    <dsp:sp modelId="{399CE609-AAF6-4030-BB8F-F87F9AF1034D}">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EFAB2-4C6D-46C4-96E6-9821D1EB380D}">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DC1309-A9B0-43E4-87AE-F53253F3B463}">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Impact</a:t>
          </a:r>
          <a:endParaRPr lang="en-US" sz="1700" kern="1200"/>
        </a:p>
      </dsp:txBody>
      <dsp:txXfrm>
        <a:off x="5439131" y="2644614"/>
        <a:ext cx="2072362" cy="720000"/>
      </dsp:txXfrm>
    </dsp:sp>
    <dsp:sp modelId="{4C77F0EC-9EBB-4786-8FC5-8D4E1B62EB69}">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C2E26-4D9D-406B-8EB6-E06E580AD114}">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6141FD-9DB6-4487-B0CA-88EE3D042E9C}">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Resources</a:t>
          </a:r>
          <a:endParaRPr lang="en-US" sz="1700" kern="1200"/>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F7C3B-ED4F-4DB3-95DF-468CC28416B6}">
      <dsp:nvSpPr>
        <dsp:cNvPr id="0" name=""/>
        <dsp:cNvSpPr/>
      </dsp:nvSpPr>
      <dsp:spPr>
        <a:xfrm>
          <a:off x="0" y="42799"/>
          <a:ext cx="6666833" cy="1272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Very common in pre-school children</a:t>
          </a:r>
          <a:endParaRPr lang="en-US" sz="3200" kern="1200"/>
        </a:p>
      </dsp:txBody>
      <dsp:txXfrm>
        <a:off x="62141" y="104940"/>
        <a:ext cx="6542551" cy="1148678"/>
      </dsp:txXfrm>
    </dsp:sp>
    <dsp:sp modelId="{766C5191-E6F9-4ED6-8DFD-CBAF27201D0A}">
      <dsp:nvSpPr>
        <dsp:cNvPr id="0" name=""/>
        <dsp:cNvSpPr/>
      </dsp:nvSpPr>
      <dsp:spPr>
        <a:xfrm>
          <a:off x="0" y="1407919"/>
          <a:ext cx="6666833" cy="127296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Single episode or recurrent</a:t>
          </a:r>
          <a:endParaRPr lang="en-US" sz="3200" kern="1200"/>
        </a:p>
      </dsp:txBody>
      <dsp:txXfrm>
        <a:off x="62141" y="1470060"/>
        <a:ext cx="6542551" cy="1148678"/>
      </dsp:txXfrm>
    </dsp:sp>
    <dsp:sp modelId="{94703E3A-800E-40CA-80F2-5AB32973E211}">
      <dsp:nvSpPr>
        <dsp:cNvPr id="0" name=""/>
        <dsp:cNvSpPr/>
      </dsp:nvSpPr>
      <dsp:spPr>
        <a:xfrm>
          <a:off x="0" y="2773040"/>
          <a:ext cx="6666833" cy="127296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Some have features of atopy </a:t>
          </a:r>
          <a:endParaRPr lang="en-US" sz="3200" kern="1200"/>
        </a:p>
      </dsp:txBody>
      <dsp:txXfrm>
        <a:off x="62141" y="2835181"/>
        <a:ext cx="6542551" cy="1148678"/>
      </dsp:txXfrm>
    </dsp:sp>
    <dsp:sp modelId="{BEAC89D4-9498-4F07-81A5-5FD115141D14}">
      <dsp:nvSpPr>
        <dsp:cNvPr id="0" name=""/>
        <dsp:cNvSpPr/>
      </dsp:nvSpPr>
      <dsp:spPr>
        <a:xfrm>
          <a:off x="0" y="4138160"/>
          <a:ext cx="6666833" cy="12729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Some develop interval symptoms</a:t>
          </a:r>
          <a:endParaRPr lang="en-US" sz="3200" kern="1200"/>
        </a:p>
      </dsp:txBody>
      <dsp:txXfrm>
        <a:off x="62141" y="4200301"/>
        <a:ext cx="6542551"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44CC9-14ED-41BD-94C2-E7488492B1D0}">
      <dsp:nvSpPr>
        <dsp:cNvPr id="0" name=""/>
        <dsp:cNvSpPr/>
      </dsp:nvSpPr>
      <dsp:spPr>
        <a:xfrm>
          <a:off x="0" y="29283"/>
          <a:ext cx="5029199" cy="6142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Trial salbutamol </a:t>
          </a:r>
          <a:endParaRPr lang="en-US" sz="2500" kern="1200"/>
        </a:p>
      </dsp:txBody>
      <dsp:txXfrm>
        <a:off x="29985" y="59268"/>
        <a:ext cx="4969229" cy="554280"/>
      </dsp:txXfrm>
    </dsp:sp>
    <dsp:sp modelId="{C878E77F-D38F-407C-BDBD-6439D3B70785}">
      <dsp:nvSpPr>
        <dsp:cNvPr id="0" name=""/>
        <dsp:cNvSpPr/>
      </dsp:nvSpPr>
      <dsp:spPr>
        <a:xfrm>
          <a:off x="0" y="643533"/>
          <a:ext cx="5029199"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a:t>Assess response in work of breathing</a:t>
          </a:r>
          <a:endParaRPr lang="en-US" sz="2000" kern="1200"/>
        </a:p>
        <a:p>
          <a:pPr marL="228600" lvl="1" indent="-228600" algn="l" defTabSz="889000">
            <a:lnSpc>
              <a:spcPct val="90000"/>
            </a:lnSpc>
            <a:spcBef>
              <a:spcPct val="0"/>
            </a:spcBef>
            <a:spcAft>
              <a:spcPct val="20000"/>
            </a:spcAft>
            <a:buChar char="•"/>
          </a:pPr>
          <a:r>
            <a:rPr lang="en-GB" sz="2000" kern="1200"/>
            <a:t>Always via a spacer</a:t>
          </a:r>
          <a:endParaRPr lang="en-US" sz="2000" kern="1200"/>
        </a:p>
        <a:p>
          <a:pPr marL="228600" lvl="1" indent="-228600" algn="l" defTabSz="889000">
            <a:lnSpc>
              <a:spcPct val="90000"/>
            </a:lnSpc>
            <a:spcBef>
              <a:spcPct val="0"/>
            </a:spcBef>
            <a:spcAft>
              <a:spcPct val="20000"/>
            </a:spcAft>
            <a:buChar char="•"/>
          </a:pPr>
          <a:r>
            <a:rPr lang="en-GB" sz="2000" kern="1200"/>
            <a:t>Assess technique</a:t>
          </a:r>
          <a:endParaRPr lang="en-US" sz="2000" kern="1200"/>
        </a:p>
      </dsp:txBody>
      <dsp:txXfrm>
        <a:off x="0" y="643533"/>
        <a:ext cx="5029199" cy="1035000"/>
      </dsp:txXfrm>
    </dsp:sp>
    <dsp:sp modelId="{4FEB34D5-AF18-4D90-B9F2-20CBD58BCE77}">
      <dsp:nvSpPr>
        <dsp:cNvPr id="0" name=""/>
        <dsp:cNvSpPr/>
      </dsp:nvSpPr>
      <dsp:spPr>
        <a:xfrm>
          <a:off x="0" y="1678534"/>
          <a:ext cx="5029199" cy="61425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Steroids</a:t>
          </a:r>
          <a:endParaRPr lang="en-US" sz="2500" kern="1200"/>
        </a:p>
      </dsp:txBody>
      <dsp:txXfrm>
        <a:off x="29985" y="1708519"/>
        <a:ext cx="4969229" cy="554280"/>
      </dsp:txXfrm>
    </dsp:sp>
    <dsp:sp modelId="{8A58DB2C-E1EB-4F31-B971-F668860F97BD}">
      <dsp:nvSpPr>
        <dsp:cNvPr id="0" name=""/>
        <dsp:cNvSpPr/>
      </dsp:nvSpPr>
      <dsp:spPr>
        <a:xfrm>
          <a:off x="0" y="2292784"/>
          <a:ext cx="5029199"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a:t>Not indicated in the majority of patients</a:t>
          </a:r>
          <a:endParaRPr lang="en-US" sz="2000" kern="1200"/>
        </a:p>
        <a:p>
          <a:pPr marL="228600" lvl="1" indent="-228600" algn="l" defTabSz="889000">
            <a:lnSpc>
              <a:spcPct val="90000"/>
            </a:lnSpc>
            <a:spcBef>
              <a:spcPct val="0"/>
            </a:spcBef>
            <a:spcAft>
              <a:spcPct val="20000"/>
            </a:spcAft>
            <a:buChar char="•"/>
          </a:pPr>
          <a:r>
            <a:rPr lang="en-GB" sz="2000" kern="1200"/>
            <a:t>Consider in severe but should be presenting to hospital </a:t>
          </a:r>
          <a:endParaRPr lang="en-US" sz="2000" kern="1200"/>
        </a:p>
      </dsp:txBody>
      <dsp:txXfrm>
        <a:off x="0" y="2292784"/>
        <a:ext cx="5029199" cy="983250"/>
      </dsp:txXfrm>
    </dsp:sp>
    <dsp:sp modelId="{B7093D9A-AB07-4C32-9E3D-3100908A9C33}">
      <dsp:nvSpPr>
        <dsp:cNvPr id="0" name=""/>
        <dsp:cNvSpPr/>
      </dsp:nvSpPr>
      <dsp:spPr>
        <a:xfrm>
          <a:off x="0" y="3276034"/>
          <a:ext cx="5029199" cy="61425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Wheeze Management Plan </a:t>
          </a:r>
          <a:endParaRPr lang="en-US" sz="2500" kern="1200"/>
        </a:p>
      </dsp:txBody>
      <dsp:txXfrm>
        <a:off x="29985" y="3306019"/>
        <a:ext cx="4969229" cy="554280"/>
      </dsp:txXfrm>
    </dsp:sp>
    <dsp:sp modelId="{A345A08F-03C1-4B85-8F77-459A55D75948}">
      <dsp:nvSpPr>
        <dsp:cNvPr id="0" name=""/>
        <dsp:cNvSpPr/>
      </dsp:nvSpPr>
      <dsp:spPr>
        <a:xfrm>
          <a:off x="0" y="3890284"/>
          <a:ext cx="502919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a:t>Available from beatasthma</a:t>
          </a:r>
          <a:endParaRPr lang="en-US" sz="2000" kern="1200"/>
        </a:p>
      </dsp:txBody>
      <dsp:txXfrm>
        <a:off x="0" y="3890284"/>
        <a:ext cx="5029199" cy="414000"/>
      </dsp:txXfrm>
    </dsp:sp>
    <dsp:sp modelId="{6A9E3E68-E5B1-47FB-8AE9-EA1624AEDDA5}">
      <dsp:nvSpPr>
        <dsp:cNvPr id="0" name=""/>
        <dsp:cNvSpPr/>
      </dsp:nvSpPr>
      <dsp:spPr>
        <a:xfrm>
          <a:off x="0" y="4304284"/>
          <a:ext cx="5029199" cy="61425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Smoking Cessation in Parents</a:t>
          </a:r>
          <a:endParaRPr lang="en-US" sz="2500" kern="1200"/>
        </a:p>
      </dsp:txBody>
      <dsp:txXfrm>
        <a:off x="29985" y="4334269"/>
        <a:ext cx="4969229" cy="554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DB699-77F9-4E56-ACF5-0ADABCF3E36D}">
      <dsp:nvSpPr>
        <dsp:cNvPr id="0" name=""/>
        <dsp:cNvSpPr/>
      </dsp:nvSpPr>
      <dsp:spPr>
        <a:xfrm>
          <a:off x="0" y="544758"/>
          <a:ext cx="5029199" cy="7370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Smoking Cessation advice!!</a:t>
          </a:r>
          <a:endParaRPr lang="en-US" sz="3000" kern="1200"/>
        </a:p>
      </dsp:txBody>
      <dsp:txXfrm>
        <a:off x="35982" y="580740"/>
        <a:ext cx="4957235" cy="665135"/>
      </dsp:txXfrm>
    </dsp:sp>
    <dsp:sp modelId="{54F8BF17-495E-49BD-8BAA-8571AE9EF3A9}">
      <dsp:nvSpPr>
        <dsp:cNvPr id="0" name=""/>
        <dsp:cNvSpPr/>
      </dsp:nvSpPr>
      <dsp:spPr>
        <a:xfrm>
          <a:off x="0" y="1368258"/>
          <a:ext cx="5029199" cy="73709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Red Flags</a:t>
          </a:r>
          <a:endParaRPr lang="en-US" sz="3000" kern="1200"/>
        </a:p>
      </dsp:txBody>
      <dsp:txXfrm>
        <a:off x="35982" y="1404240"/>
        <a:ext cx="4957235" cy="665135"/>
      </dsp:txXfrm>
    </dsp:sp>
    <dsp:sp modelId="{F909E44D-B3ED-4D45-B708-312B29B3168C}">
      <dsp:nvSpPr>
        <dsp:cNvPr id="0" name=""/>
        <dsp:cNvSpPr/>
      </dsp:nvSpPr>
      <dsp:spPr>
        <a:xfrm>
          <a:off x="0" y="2105358"/>
          <a:ext cx="5029199" cy="229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a:t>Recurrent admission for wheeze </a:t>
          </a:r>
          <a:endParaRPr lang="en-US" sz="2300" kern="1200"/>
        </a:p>
        <a:p>
          <a:pPr marL="228600" lvl="1" indent="-228600" algn="l" defTabSz="1022350">
            <a:lnSpc>
              <a:spcPct val="90000"/>
            </a:lnSpc>
            <a:spcBef>
              <a:spcPct val="0"/>
            </a:spcBef>
            <a:spcAft>
              <a:spcPct val="20000"/>
            </a:spcAft>
            <a:buChar char="•"/>
          </a:pPr>
          <a:r>
            <a:rPr lang="en-GB" sz="2300" kern="1200"/>
            <a:t>Faltering Growth </a:t>
          </a:r>
          <a:endParaRPr lang="en-US" sz="2300" kern="1200"/>
        </a:p>
        <a:p>
          <a:pPr marL="228600" lvl="1" indent="-228600" algn="l" defTabSz="1022350">
            <a:lnSpc>
              <a:spcPct val="90000"/>
            </a:lnSpc>
            <a:spcBef>
              <a:spcPct val="0"/>
            </a:spcBef>
            <a:spcAft>
              <a:spcPct val="20000"/>
            </a:spcAft>
            <a:buChar char="•"/>
          </a:pPr>
          <a:r>
            <a:rPr lang="en-GB" sz="2300" kern="1200"/>
            <a:t>Clubbing</a:t>
          </a:r>
          <a:endParaRPr lang="en-US" sz="2300" kern="1200"/>
        </a:p>
        <a:p>
          <a:pPr marL="228600" lvl="1" indent="-228600" algn="l" defTabSz="1022350">
            <a:lnSpc>
              <a:spcPct val="90000"/>
            </a:lnSpc>
            <a:spcBef>
              <a:spcPct val="0"/>
            </a:spcBef>
            <a:spcAft>
              <a:spcPct val="20000"/>
            </a:spcAft>
            <a:buChar char="•"/>
          </a:pPr>
          <a:r>
            <a:rPr lang="en-GB" sz="2300" kern="1200"/>
            <a:t>Fixed Crepitations</a:t>
          </a:r>
          <a:endParaRPr lang="en-US" sz="2300" kern="1200"/>
        </a:p>
        <a:p>
          <a:pPr marL="228600" lvl="1" indent="-228600" algn="l" defTabSz="1022350">
            <a:lnSpc>
              <a:spcPct val="90000"/>
            </a:lnSpc>
            <a:spcBef>
              <a:spcPct val="0"/>
            </a:spcBef>
            <a:spcAft>
              <a:spcPct val="20000"/>
            </a:spcAft>
            <a:buChar char="•"/>
          </a:pPr>
          <a:r>
            <a:rPr lang="en-GB" sz="2300" kern="1200"/>
            <a:t>Wet cough for 6 weeks or more persistently </a:t>
          </a:r>
          <a:endParaRPr lang="en-US" sz="2300" kern="1200"/>
        </a:p>
      </dsp:txBody>
      <dsp:txXfrm>
        <a:off x="0" y="2105358"/>
        <a:ext cx="5029199" cy="2297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9B175-33A5-4679-95F7-AA00CFD183F8}">
      <dsp:nvSpPr>
        <dsp:cNvPr id="0" name=""/>
        <dsp:cNvSpPr/>
      </dsp:nvSpPr>
      <dsp:spPr>
        <a:xfrm>
          <a:off x="0" y="354312"/>
          <a:ext cx="6666833" cy="15529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Is this actually recurrent cough?</a:t>
          </a:r>
          <a:endParaRPr lang="en-US" sz="1700" kern="1200"/>
        </a:p>
        <a:p>
          <a:pPr marL="171450" lvl="1" indent="-171450" algn="l" defTabSz="755650">
            <a:lnSpc>
              <a:spcPct val="90000"/>
            </a:lnSpc>
            <a:spcBef>
              <a:spcPct val="0"/>
            </a:spcBef>
            <a:spcAft>
              <a:spcPct val="15000"/>
            </a:spcAft>
            <a:buChar char="•"/>
          </a:pPr>
          <a:r>
            <a:rPr lang="en-GB" sz="1700" kern="1200"/>
            <a:t>Is this post viral cough?</a:t>
          </a:r>
          <a:endParaRPr lang="en-US" sz="1700" kern="1200"/>
        </a:p>
        <a:p>
          <a:pPr marL="171450" lvl="1" indent="-171450" algn="l" defTabSz="755650">
            <a:lnSpc>
              <a:spcPct val="90000"/>
            </a:lnSpc>
            <a:spcBef>
              <a:spcPct val="0"/>
            </a:spcBef>
            <a:spcAft>
              <a:spcPct val="15000"/>
            </a:spcAft>
            <a:buChar char="•"/>
          </a:pPr>
          <a:r>
            <a:rPr lang="en-GB" sz="1700" kern="1200"/>
            <a:t>Is the cough wet?</a:t>
          </a:r>
          <a:endParaRPr lang="en-US" sz="1700" kern="1200"/>
        </a:p>
        <a:p>
          <a:pPr marL="171450" lvl="1" indent="-171450" algn="l" defTabSz="755650">
            <a:lnSpc>
              <a:spcPct val="90000"/>
            </a:lnSpc>
            <a:spcBef>
              <a:spcPct val="0"/>
            </a:spcBef>
            <a:spcAft>
              <a:spcPct val="15000"/>
            </a:spcAft>
            <a:buChar char="•"/>
          </a:pPr>
          <a:r>
            <a:rPr lang="en-GB" sz="1700" kern="1200"/>
            <a:t>Are there other pathologies involved?  </a:t>
          </a:r>
          <a:endParaRPr lang="en-US" sz="1700" kern="1200"/>
        </a:p>
      </dsp:txBody>
      <dsp:txXfrm>
        <a:off x="0" y="354312"/>
        <a:ext cx="6666833" cy="1552950"/>
      </dsp:txXfrm>
    </dsp:sp>
    <dsp:sp modelId="{CDAEA329-7DE2-48DA-B848-2DC8FB5CBFFA}">
      <dsp:nvSpPr>
        <dsp:cNvPr id="0" name=""/>
        <dsp:cNvSpPr/>
      </dsp:nvSpPr>
      <dsp:spPr>
        <a:xfrm>
          <a:off x="333341" y="103392"/>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GB" sz="1700" kern="1200"/>
            <a:t>Questions</a:t>
          </a:r>
          <a:endParaRPr lang="en-US" sz="1700" kern="1200"/>
        </a:p>
      </dsp:txBody>
      <dsp:txXfrm>
        <a:off x="357839" y="127890"/>
        <a:ext cx="4617787" cy="452844"/>
      </dsp:txXfrm>
    </dsp:sp>
    <dsp:sp modelId="{FE3339FD-ED7B-45F2-84A9-A7B3F9422C79}">
      <dsp:nvSpPr>
        <dsp:cNvPr id="0" name=""/>
        <dsp:cNvSpPr/>
      </dsp:nvSpPr>
      <dsp:spPr>
        <a:xfrm>
          <a:off x="0" y="2249982"/>
          <a:ext cx="6666833" cy="12852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Recurrent viral Infections </a:t>
          </a:r>
          <a:endParaRPr lang="en-US" sz="1700" kern="1200"/>
        </a:p>
        <a:p>
          <a:pPr marL="342900" lvl="2" indent="-171450" algn="l" defTabSz="755650">
            <a:lnSpc>
              <a:spcPct val="90000"/>
            </a:lnSpc>
            <a:spcBef>
              <a:spcPct val="0"/>
            </a:spcBef>
            <a:spcAft>
              <a:spcPct val="15000"/>
            </a:spcAft>
            <a:buChar char="•"/>
          </a:pPr>
          <a:r>
            <a:rPr lang="en-GB" sz="1700" kern="1200"/>
            <a:t>Up to 7-10 times per year often clustering in winter.  </a:t>
          </a:r>
          <a:endParaRPr lang="en-US" sz="1700" kern="1200"/>
        </a:p>
        <a:p>
          <a:pPr marL="342900" lvl="2" indent="-171450" algn="l" defTabSz="755650">
            <a:lnSpc>
              <a:spcPct val="90000"/>
            </a:lnSpc>
            <a:spcBef>
              <a:spcPct val="0"/>
            </a:spcBef>
            <a:spcAft>
              <a:spcPct val="15000"/>
            </a:spcAft>
            <a:buChar char="•"/>
          </a:pPr>
          <a:r>
            <a:rPr lang="en-GB" sz="1700" kern="1200"/>
            <a:t>No further investigation or referral is required</a:t>
          </a:r>
          <a:endParaRPr lang="en-US" sz="1700" kern="1200"/>
        </a:p>
      </dsp:txBody>
      <dsp:txXfrm>
        <a:off x="0" y="2249982"/>
        <a:ext cx="6666833" cy="1285200"/>
      </dsp:txXfrm>
    </dsp:sp>
    <dsp:sp modelId="{D55D5EF2-9630-4BC1-80B9-7BADF1250022}">
      <dsp:nvSpPr>
        <dsp:cNvPr id="0" name=""/>
        <dsp:cNvSpPr/>
      </dsp:nvSpPr>
      <dsp:spPr>
        <a:xfrm>
          <a:off x="333341" y="1999062"/>
          <a:ext cx="4666783" cy="50184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GB" sz="1700" kern="1200"/>
            <a:t>Commonest Causes</a:t>
          </a:r>
          <a:endParaRPr lang="en-US" sz="1700" kern="1200"/>
        </a:p>
      </dsp:txBody>
      <dsp:txXfrm>
        <a:off x="357839" y="2023560"/>
        <a:ext cx="4617787" cy="452844"/>
      </dsp:txXfrm>
    </dsp:sp>
    <dsp:sp modelId="{251E388C-E84E-4304-9D8B-08600D2D8F3F}">
      <dsp:nvSpPr>
        <dsp:cNvPr id="0" name=""/>
        <dsp:cNvSpPr/>
      </dsp:nvSpPr>
      <dsp:spPr>
        <a:xfrm>
          <a:off x="0" y="3877902"/>
          <a:ext cx="6666833" cy="1472625"/>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In infants can persist for up to a month</a:t>
          </a:r>
          <a:endParaRPr lang="en-US" sz="1700" kern="1200"/>
        </a:p>
        <a:p>
          <a:pPr marL="171450" lvl="1" indent="-171450" algn="l" defTabSz="755650">
            <a:lnSpc>
              <a:spcPct val="90000"/>
            </a:lnSpc>
            <a:spcBef>
              <a:spcPct val="0"/>
            </a:spcBef>
            <a:spcAft>
              <a:spcPct val="15000"/>
            </a:spcAft>
            <a:buChar char="•"/>
          </a:pPr>
          <a:r>
            <a:rPr lang="en-GB" sz="1700" kern="1200"/>
            <a:t>in school age children, cough associated with viral upper/lower respiratory tract infections mostly improve by 14 days (although it may sometimes take up to 8 weeks). </a:t>
          </a:r>
          <a:endParaRPr lang="en-US" sz="1700" kern="1200"/>
        </a:p>
      </dsp:txBody>
      <dsp:txXfrm>
        <a:off x="0" y="3877902"/>
        <a:ext cx="6666833" cy="1472625"/>
      </dsp:txXfrm>
    </dsp:sp>
    <dsp:sp modelId="{16A4E417-9B6C-40DC-88E1-4A8B94872107}">
      <dsp:nvSpPr>
        <dsp:cNvPr id="0" name=""/>
        <dsp:cNvSpPr/>
      </dsp:nvSpPr>
      <dsp:spPr>
        <a:xfrm>
          <a:off x="333341" y="3626982"/>
          <a:ext cx="4666783" cy="5018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GB" sz="1700" kern="1200"/>
            <a:t>Post viral cough</a:t>
          </a:r>
          <a:endParaRPr lang="en-US" sz="1700" kern="1200"/>
        </a:p>
      </dsp:txBody>
      <dsp:txXfrm>
        <a:off x="357839" y="3651480"/>
        <a:ext cx="4617787"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D6C87-E8D1-4935-BE97-8D4939B9A0FD}">
      <dsp:nvSpPr>
        <dsp:cNvPr id="0" name=""/>
        <dsp:cNvSpPr/>
      </dsp:nvSpPr>
      <dsp:spPr>
        <a:xfrm>
          <a:off x="0" y="529159"/>
          <a:ext cx="6666833"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B1F1AB-2027-4587-9A5F-C63873A8BF65}">
      <dsp:nvSpPr>
        <dsp:cNvPr id="0" name=""/>
        <dsp:cNvSpPr/>
      </dsp:nvSpPr>
      <dsp:spPr>
        <a:xfrm>
          <a:off x="333341" y="86359"/>
          <a:ext cx="4666783" cy="885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GB" sz="3000" kern="1200"/>
            <a:t>Alternative diagnosis</a:t>
          </a:r>
          <a:endParaRPr lang="en-US" sz="3000" kern="1200"/>
        </a:p>
      </dsp:txBody>
      <dsp:txXfrm>
        <a:off x="376572" y="129590"/>
        <a:ext cx="4580321" cy="799138"/>
      </dsp:txXfrm>
    </dsp:sp>
    <dsp:sp modelId="{FED82B3E-1E18-4739-979C-651EBA3EC523}">
      <dsp:nvSpPr>
        <dsp:cNvPr id="0" name=""/>
        <dsp:cNvSpPr/>
      </dsp:nvSpPr>
      <dsp:spPr>
        <a:xfrm>
          <a:off x="0" y="1889959"/>
          <a:ext cx="6666833" cy="756000"/>
        </a:xfrm>
        <a:prstGeom prst="rect">
          <a:avLst/>
        </a:prstGeom>
        <a:solidFill>
          <a:schemeClr val="lt1">
            <a:alpha val="90000"/>
            <a:hueOff val="0"/>
            <a:satOff val="0"/>
            <a:lumOff val="0"/>
            <a:alphaOff val="0"/>
          </a:schemeClr>
        </a:solidFill>
        <a:ln w="12700" cap="flat" cmpd="sng" algn="ctr">
          <a:solidFill>
            <a:schemeClr val="accent5">
              <a:hueOff val="-4050717"/>
              <a:satOff val="-275"/>
              <a:lumOff val="654"/>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EC529B-74BF-41FF-BC48-72F6E6FB93E1}">
      <dsp:nvSpPr>
        <dsp:cNvPr id="0" name=""/>
        <dsp:cNvSpPr/>
      </dsp:nvSpPr>
      <dsp:spPr>
        <a:xfrm>
          <a:off x="333341" y="1447159"/>
          <a:ext cx="4666783" cy="88560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GB" sz="3000" kern="1200"/>
            <a:t>Systemically unwell</a:t>
          </a:r>
          <a:endParaRPr lang="en-US" sz="3000" kern="1200"/>
        </a:p>
      </dsp:txBody>
      <dsp:txXfrm>
        <a:off x="376572" y="1490390"/>
        <a:ext cx="4580321" cy="799138"/>
      </dsp:txXfrm>
    </dsp:sp>
    <dsp:sp modelId="{DAA3ED91-1B85-4DEF-A995-8ED667E57BA4}">
      <dsp:nvSpPr>
        <dsp:cNvPr id="0" name=""/>
        <dsp:cNvSpPr/>
      </dsp:nvSpPr>
      <dsp:spPr>
        <a:xfrm>
          <a:off x="0" y="3250759"/>
          <a:ext cx="6666833" cy="756000"/>
        </a:xfrm>
        <a:prstGeom prst="rect">
          <a:avLst/>
        </a:prstGeom>
        <a:solidFill>
          <a:schemeClr val="lt1">
            <a:alpha val="90000"/>
            <a:hueOff val="0"/>
            <a:satOff val="0"/>
            <a:lumOff val="0"/>
            <a:alphaOff val="0"/>
          </a:schemeClr>
        </a:solidFill>
        <a:ln w="12700" cap="flat" cmpd="sng" algn="ctr">
          <a:solidFill>
            <a:schemeClr val="accent5">
              <a:hueOff val="-8101434"/>
              <a:satOff val="-551"/>
              <a:lumOff val="1307"/>
              <a:alphaOff val="0"/>
            </a:schemeClr>
          </a:solidFill>
          <a:prstDash val="solid"/>
          <a:miter lim="800000"/>
        </a:ln>
        <a:effectLst/>
      </dsp:spPr>
      <dsp:style>
        <a:lnRef idx="1">
          <a:scrgbClr r="0" g="0" b="0"/>
        </a:lnRef>
        <a:fillRef idx="1">
          <a:scrgbClr r="0" g="0" b="0"/>
        </a:fillRef>
        <a:effectRef idx="0">
          <a:scrgbClr r="0" g="0" b="0"/>
        </a:effectRef>
        <a:fontRef idx="minor"/>
      </dsp:style>
    </dsp:sp>
    <dsp:sp modelId="{E3B5413C-BC7C-441A-886A-838BA4C97A62}">
      <dsp:nvSpPr>
        <dsp:cNvPr id="0" name=""/>
        <dsp:cNvSpPr/>
      </dsp:nvSpPr>
      <dsp:spPr>
        <a:xfrm>
          <a:off x="333341" y="2807959"/>
          <a:ext cx="4666783" cy="88560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GB" sz="3000" kern="1200"/>
            <a:t>Bilious vomiting</a:t>
          </a:r>
          <a:endParaRPr lang="en-US" sz="3000" kern="1200"/>
        </a:p>
      </dsp:txBody>
      <dsp:txXfrm>
        <a:off x="376572" y="2851190"/>
        <a:ext cx="4580321" cy="799138"/>
      </dsp:txXfrm>
    </dsp:sp>
    <dsp:sp modelId="{760FE2BF-56F2-4DD3-B7BF-D6590B712E10}">
      <dsp:nvSpPr>
        <dsp:cNvPr id="0" name=""/>
        <dsp:cNvSpPr/>
      </dsp:nvSpPr>
      <dsp:spPr>
        <a:xfrm>
          <a:off x="0" y="4611560"/>
          <a:ext cx="6666833" cy="7560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51DBF3-33BA-4F5C-B627-5721EA410569}">
      <dsp:nvSpPr>
        <dsp:cNvPr id="0" name=""/>
        <dsp:cNvSpPr/>
      </dsp:nvSpPr>
      <dsp:spPr>
        <a:xfrm>
          <a:off x="333341" y="4168760"/>
          <a:ext cx="4666783" cy="88560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GB" sz="3000" kern="1200"/>
            <a:t>High Fever</a:t>
          </a:r>
          <a:endParaRPr lang="en-US" sz="3000" kern="1200"/>
        </a:p>
      </dsp:txBody>
      <dsp:txXfrm>
        <a:off x="376572" y="4211991"/>
        <a:ext cx="4580321" cy="799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5948A-42F5-4AD6-BB29-10C7D9563B73}">
      <dsp:nvSpPr>
        <dsp:cNvPr id="0" name=""/>
        <dsp:cNvSpPr/>
      </dsp:nvSpPr>
      <dsp:spPr>
        <a:xfrm>
          <a:off x="0" y="24471"/>
          <a:ext cx="6364224" cy="10073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Common </a:t>
          </a:r>
          <a:endParaRPr lang="en-US" sz="4100" kern="1200"/>
        </a:p>
      </dsp:txBody>
      <dsp:txXfrm>
        <a:off x="49176" y="73647"/>
        <a:ext cx="6265872" cy="909018"/>
      </dsp:txXfrm>
    </dsp:sp>
    <dsp:sp modelId="{0F8973D2-DE7F-4CF1-9DBC-72A55CD44CB8}">
      <dsp:nvSpPr>
        <dsp:cNvPr id="0" name=""/>
        <dsp:cNvSpPr/>
      </dsp:nvSpPr>
      <dsp:spPr>
        <a:xfrm>
          <a:off x="0" y="1149921"/>
          <a:ext cx="6364224" cy="100737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More persistent</a:t>
          </a:r>
          <a:endParaRPr lang="en-US" sz="4100" kern="1200"/>
        </a:p>
      </dsp:txBody>
      <dsp:txXfrm>
        <a:off x="49176" y="1199097"/>
        <a:ext cx="6265872" cy="909018"/>
      </dsp:txXfrm>
    </dsp:sp>
    <dsp:sp modelId="{B02CA64F-665A-4BDA-9733-2102ECC99CE7}">
      <dsp:nvSpPr>
        <dsp:cNvPr id="0" name=""/>
        <dsp:cNvSpPr/>
      </dsp:nvSpPr>
      <dsp:spPr>
        <a:xfrm>
          <a:off x="0" y="2275371"/>
          <a:ext cx="6364224" cy="100737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Reassuring Features</a:t>
          </a:r>
          <a:endParaRPr lang="en-US" sz="4100" kern="1200"/>
        </a:p>
      </dsp:txBody>
      <dsp:txXfrm>
        <a:off x="49176" y="2324547"/>
        <a:ext cx="6265872" cy="909018"/>
      </dsp:txXfrm>
    </dsp:sp>
    <dsp:sp modelId="{E30B5373-640F-4E00-A782-7E4B17873BD6}">
      <dsp:nvSpPr>
        <dsp:cNvPr id="0" name=""/>
        <dsp:cNvSpPr/>
      </dsp:nvSpPr>
      <dsp:spPr>
        <a:xfrm>
          <a:off x="0" y="3282741"/>
          <a:ext cx="6364224" cy="220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GB" sz="3200" kern="1200"/>
            <a:t>Soft, mobile</a:t>
          </a:r>
          <a:endParaRPr lang="en-US" sz="3200" kern="1200"/>
        </a:p>
        <a:p>
          <a:pPr marL="285750" lvl="1" indent="-285750" algn="l" defTabSz="1422400">
            <a:lnSpc>
              <a:spcPct val="90000"/>
            </a:lnSpc>
            <a:spcBef>
              <a:spcPct val="0"/>
            </a:spcBef>
            <a:spcAft>
              <a:spcPct val="20000"/>
            </a:spcAft>
            <a:buChar char="•"/>
          </a:pPr>
          <a:r>
            <a:rPr lang="en-GB" sz="3200" kern="1200"/>
            <a:t>&lt;2cm </a:t>
          </a:r>
          <a:endParaRPr lang="en-US" sz="3200" kern="1200"/>
        </a:p>
        <a:p>
          <a:pPr marL="285750" lvl="1" indent="-285750" algn="l" defTabSz="1422400">
            <a:lnSpc>
              <a:spcPct val="90000"/>
            </a:lnSpc>
            <a:spcBef>
              <a:spcPct val="0"/>
            </a:spcBef>
            <a:spcAft>
              <a:spcPct val="20000"/>
            </a:spcAft>
            <a:buChar char="•"/>
          </a:pPr>
          <a:r>
            <a:rPr lang="en-GB" sz="3200" kern="1200"/>
            <a:t>Recent viral infection </a:t>
          </a:r>
          <a:endParaRPr lang="en-US" sz="3200" kern="1200"/>
        </a:p>
        <a:p>
          <a:pPr marL="285750" lvl="1" indent="-285750" algn="l" defTabSz="1422400">
            <a:lnSpc>
              <a:spcPct val="90000"/>
            </a:lnSpc>
            <a:spcBef>
              <a:spcPct val="0"/>
            </a:spcBef>
            <a:spcAft>
              <a:spcPct val="20000"/>
            </a:spcAft>
            <a:buChar char="•"/>
          </a:pPr>
          <a:r>
            <a:rPr lang="en-GB" sz="3200" kern="1200"/>
            <a:t>Eczema</a:t>
          </a:r>
          <a:endParaRPr lang="en-US" sz="3200" kern="1200"/>
        </a:p>
      </dsp:txBody>
      <dsp:txXfrm>
        <a:off x="0" y="3282741"/>
        <a:ext cx="6364224" cy="2206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1B898-BB2D-43EC-9D8E-92656405DB97}">
      <dsp:nvSpPr>
        <dsp:cNvPr id="0" name=""/>
        <dsp:cNvSpPr/>
      </dsp:nvSpPr>
      <dsp:spPr>
        <a:xfrm>
          <a:off x="2250914" y="296402"/>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396F8-5638-4D01-AD2B-88AA80AEFDD6}">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5002BE-767B-480F-9C74-4441A884BD3C}">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Non Specific Abdominal Pain </a:t>
          </a:r>
          <a:endParaRPr lang="en-US" sz="2500" kern="1200"/>
        </a:p>
      </dsp:txBody>
      <dsp:txXfrm>
        <a:off x="1548914" y="3176402"/>
        <a:ext cx="3600000" cy="720000"/>
      </dsp:txXfrm>
    </dsp:sp>
    <dsp:sp modelId="{D9A6B37C-0D21-46BD-BFF8-FF4A9572EE40}">
      <dsp:nvSpPr>
        <dsp:cNvPr id="0" name=""/>
        <dsp:cNvSpPr/>
      </dsp:nvSpPr>
      <dsp:spPr>
        <a:xfrm>
          <a:off x="6480914" y="296402"/>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B2149-AC8E-4335-8F21-4F6BF3D99352}">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CD91D-90F2-4BF6-B3EF-3EE8E99E6603}">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Functional Abdominal Pain</a:t>
          </a:r>
          <a:endParaRPr lang="en-US" sz="2500" kern="1200"/>
        </a:p>
      </dsp:txBody>
      <dsp:txXfrm>
        <a:off x="5778914" y="3176402"/>
        <a:ext cx="36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35BC0-F602-4D32-9076-BB958E548B68}">
      <dsp:nvSpPr>
        <dsp:cNvPr id="0" name=""/>
        <dsp:cNvSpPr/>
      </dsp:nvSpPr>
      <dsp:spPr>
        <a:xfrm>
          <a:off x="0" y="778594"/>
          <a:ext cx="6666833" cy="7125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Peri-umbilical or central</a:t>
          </a:r>
          <a:endParaRPr lang="en-US" sz="2900" kern="1200"/>
        </a:p>
      </dsp:txBody>
      <dsp:txXfrm>
        <a:off x="34783" y="813377"/>
        <a:ext cx="6597267" cy="642964"/>
      </dsp:txXfrm>
    </dsp:sp>
    <dsp:sp modelId="{847EECB7-7355-4822-9D5B-01C3ADAA218E}">
      <dsp:nvSpPr>
        <dsp:cNvPr id="0" name=""/>
        <dsp:cNvSpPr/>
      </dsp:nvSpPr>
      <dsp:spPr>
        <a:xfrm>
          <a:off x="0" y="1574644"/>
          <a:ext cx="6666833" cy="712530"/>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Child over 3 years</a:t>
          </a:r>
          <a:endParaRPr lang="en-US" sz="2900" kern="1200"/>
        </a:p>
      </dsp:txBody>
      <dsp:txXfrm>
        <a:off x="34783" y="1609427"/>
        <a:ext cx="6597267" cy="642964"/>
      </dsp:txXfrm>
    </dsp:sp>
    <dsp:sp modelId="{77F2B7BC-4FB4-4210-AB2F-D5586F47A31B}">
      <dsp:nvSpPr>
        <dsp:cNvPr id="0" name=""/>
        <dsp:cNvSpPr/>
      </dsp:nvSpPr>
      <dsp:spPr>
        <a:xfrm>
          <a:off x="0" y="2370695"/>
          <a:ext cx="6666833" cy="71253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Thriving</a:t>
          </a:r>
          <a:endParaRPr lang="en-US" sz="2900" kern="1200"/>
        </a:p>
      </dsp:txBody>
      <dsp:txXfrm>
        <a:off x="34783" y="2405478"/>
        <a:ext cx="6597267" cy="642964"/>
      </dsp:txXfrm>
    </dsp:sp>
    <dsp:sp modelId="{B97091B3-275B-4047-BF6F-FF1E93961D21}">
      <dsp:nvSpPr>
        <dsp:cNvPr id="0" name=""/>
        <dsp:cNvSpPr/>
      </dsp:nvSpPr>
      <dsp:spPr>
        <a:xfrm>
          <a:off x="0" y="3166744"/>
          <a:ext cx="6666833" cy="712530"/>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Can interrupt activities</a:t>
          </a:r>
          <a:endParaRPr lang="en-US" sz="2900" kern="1200"/>
        </a:p>
      </dsp:txBody>
      <dsp:txXfrm>
        <a:off x="34783" y="3201527"/>
        <a:ext cx="6597267" cy="642964"/>
      </dsp:txXfrm>
    </dsp:sp>
    <dsp:sp modelId="{3185034F-8CF9-42F7-9918-1D8778BC569A}">
      <dsp:nvSpPr>
        <dsp:cNvPr id="0" name=""/>
        <dsp:cNvSpPr/>
      </dsp:nvSpPr>
      <dsp:spPr>
        <a:xfrm>
          <a:off x="0" y="3962795"/>
          <a:ext cx="6666833" cy="71253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Recurrent and or persistent/intermittent</a:t>
          </a:r>
          <a:endParaRPr lang="en-US" sz="2900" kern="1200"/>
        </a:p>
      </dsp:txBody>
      <dsp:txXfrm>
        <a:off x="34783" y="3997578"/>
        <a:ext cx="6597267" cy="64296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3E198-6ADF-4790-A76E-C5EA0C52CA28}" type="datetimeFigureOut">
              <a:rPr lang="en-GB" smtClean="0"/>
              <a:t>24/03/2025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254DC-AE16-4DAF-A849-90F902B95BA7}" type="slidenum">
              <a:rPr lang="en-GB" smtClean="0"/>
              <a:t>‹#›</a:t>
            </a:fld>
            <a:endParaRPr lang="en-GB"/>
          </a:p>
        </p:txBody>
      </p:sp>
    </p:spTree>
    <p:extLst>
      <p:ext uri="{BB962C8B-B14F-4D97-AF65-F5344CB8AC3E}">
        <p14:creationId xmlns:p14="http://schemas.microsoft.com/office/powerpoint/2010/main" val="237767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8B0C60-B41B-4FEB-BF95-D861BA7831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52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959D2-4672-F741-AD64-E68D99EF62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59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34" charset="0"/>
              <a:buChar char="ü"/>
            </a:pPr>
            <a:r>
              <a:rPr lang="en-GB" sz="1400" b="0" i="1" dirty="0">
                <a:latin typeface="+mn-lt"/>
                <a:ea typeface="+mn-lt"/>
                <a:cs typeface="+mn-lt"/>
              </a:rPr>
              <a:t>Deliver the CYP Transformation &amp; Integration programme </a:t>
            </a:r>
            <a:r>
              <a:rPr lang="en-GB" sz="1050" i="1" dirty="0">
                <a:latin typeface="+mn-lt"/>
                <a:cs typeface="Arial"/>
              </a:rPr>
              <a:t>(NHSE)</a:t>
            </a:r>
          </a:p>
          <a:p>
            <a:pPr lvl="1">
              <a:buFont typeface="Wingdings" pitchFamily="34" charset="0"/>
              <a:buChar char="ü"/>
            </a:pPr>
            <a:r>
              <a:rPr lang="en-GB" sz="1100" b="0" i="1" dirty="0">
                <a:solidFill>
                  <a:schemeClr val="tx1"/>
                </a:solidFill>
                <a:latin typeface="+mn-lt"/>
                <a:ea typeface="+mn-lt"/>
                <a:cs typeface="+mn-lt"/>
              </a:rPr>
              <a:t>Asthma, Epilepsy, Transition and Diabetes focus</a:t>
            </a:r>
          </a:p>
          <a:p>
            <a:pPr lvl="1">
              <a:buFont typeface="Wingdings" pitchFamily="34" charset="0"/>
              <a:buChar char="ü"/>
            </a:pPr>
            <a:r>
              <a:rPr lang="en-GB" sz="1100" i="1" dirty="0">
                <a:solidFill>
                  <a:schemeClr val="tx1"/>
                </a:solidFill>
                <a:latin typeface="+mn-lt"/>
                <a:ea typeface="+mn-lt"/>
                <a:cs typeface="+mn-lt"/>
              </a:rPr>
              <a:t>Mental Health Champions and Paediatric Early Warning (PEW)</a:t>
            </a:r>
          </a:p>
          <a:p>
            <a:pPr lvl="1">
              <a:buFont typeface="Wingdings" pitchFamily="34" charset="0"/>
              <a:buChar char="ü"/>
            </a:pPr>
            <a:r>
              <a:rPr lang="en-GB" sz="1100" b="0" i="1" dirty="0">
                <a:solidFill>
                  <a:schemeClr val="tx1"/>
                </a:solidFill>
                <a:latin typeface="+mn-lt"/>
                <a:ea typeface="+mn-lt"/>
                <a:cs typeface="+mn-lt"/>
              </a:rPr>
              <a:t>2 CEW Clinic pilots established</a:t>
            </a:r>
          </a:p>
          <a:p>
            <a:pPr lvl="1">
              <a:buFont typeface="Wingdings" pitchFamily="34" charset="0"/>
              <a:buChar char="ü"/>
            </a:pPr>
            <a:r>
              <a:rPr lang="en-GB" sz="1100" b="0" i="1" dirty="0">
                <a:solidFill>
                  <a:schemeClr val="tx1"/>
                </a:solidFill>
                <a:latin typeface="+mn-lt"/>
                <a:ea typeface="+mn-lt"/>
                <a:cs typeface="+mn-lt"/>
              </a:rPr>
              <a:t>13 schools accredited </a:t>
            </a:r>
            <a:r>
              <a:rPr lang="en-GB" sz="1100" b="0" i="1" dirty="0">
                <a:solidFill>
                  <a:schemeClr val="tx1"/>
                </a:solidFill>
                <a:latin typeface="+mn-lt"/>
                <a:cs typeface="Arial"/>
              </a:rPr>
              <a:t>as Beat Asthma Friendly</a:t>
            </a:r>
          </a:p>
          <a:p>
            <a:pPr lvl="1">
              <a:buFont typeface="Wingdings" pitchFamily="34" charset="0"/>
              <a:buChar char="ü"/>
            </a:pPr>
            <a:r>
              <a:rPr lang="en-GB" sz="1100" b="0" i="1" dirty="0">
                <a:solidFill>
                  <a:schemeClr val="tx1"/>
                </a:solidFill>
                <a:latin typeface="+mn-lt"/>
                <a:cs typeface="Arial"/>
              </a:rPr>
              <a:t>Healthier Together - over 7,000 children registered</a:t>
            </a:r>
          </a:p>
          <a:p>
            <a:pPr lvl="1">
              <a:buFont typeface="Wingdings" pitchFamily="34" charset="0"/>
              <a:buChar char="ü"/>
            </a:pPr>
            <a:r>
              <a:rPr lang="en-GB" sz="1100" b="0" i="1" dirty="0">
                <a:solidFill>
                  <a:schemeClr val="tx1"/>
                </a:solidFill>
                <a:latin typeface="+mn-lt"/>
                <a:cs typeface="Arial"/>
              </a:rPr>
              <a:t>VCSE partnership model to embed initiatives into our most underserved communities – over </a:t>
            </a:r>
            <a:r>
              <a:rPr lang="en-GB" sz="1100" i="1" dirty="0">
                <a:solidFill>
                  <a:schemeClr val="tx1"/>
                </a:solidFill>
                <a:latin typeface="+mn-lt"/>
                <a:cs typeface="Arial"/>
              </a:rPr>
              <a:t>43</a:t>
            </a:r>
            <a:r>
              <a:rPr lang="en-GB" sz="1100" b="0" i="1" dirty="0">
                <a:solidFill>
                  <a:schemeClr val="tx1"/>
                </a:solidFill>
                <a:latin typeface="+mn-lt"/>
                <a:cs typeface="Arial"/>
              </a:rPr>
              <a:t> organisations involved (and 58 Education settings)</a:t>
            </a:r>
          </a:p>
          <a:p>
            <a:pPr lvl="1">
              <a:buFont typeface="Wingdings" panose="05000000000000000000" pitchFamily="2" charset="2"/>
              <a:buChar char="ü"/>
            </a:pPr>
            <a:r>
              <a:rPr lang="en-GB" sz="1100" b="0" i="1" dirty="0">
                <a:solidFill>
                  <a:schemeClr val="tx1"/>
                </a:solidFill>
                <a:latin typeface="+mn-lt"/>
                <a:cs typeface="Arial"/>
              </a:rPr>
              <a:t>Asthma - Primary Care to Secondary Care and Secondary Care to Tertiary Care pathway downloaded 2918 times &amp; L1 and L2 </a:t>
            </a:r>
            <a:r>
              <a:rPr lang="en-GB" sz="1100" b="0" i="1" dirty="0" err="1">
                <a:solidFill>
                  <a:schemeClr val="tx1"/>
                </a:solidFill>
                <a:latin typeface="+mn-lt"/>
                <a:cs typeface="Arial"/>
              </a:rPr>
              <a:t>Elearning</a:t>
            </a:r>
            <a:r>
              <a:rPr lang="en-GB" sz="1100" b="0" i="1" dirty="0">
                <a:solidFill>
                  <a:schemeClr val="tx1"/>
                </a:solidFill>
                <a:latin typeface="+mn-lt"/>
                <a:cs typeface="Arial"/>
              </a:rPr>
              <a:t> for Health Asthma Training accessed by 1261 people </a:t>
            </a:r>
            <a:endParaRPr lang="en-GB" sz="1000" dirty="0">
              <a:solidFill>
                <a:schemeClr val="tx1"/>
              </a:solidFill>
              <a:latin typeface="+mn-lt"/>
            </a:endParaRPr>
          </a:p>
          <a:p>
            <a:pPr>
              <a:buFont typeface="Wingdings" pitchFamily="34" charset="0"/>
              <a:buChar char="ü"/>
            </a:pPr>
            <a:r>
              <a:rPr lang="en-GB" sz="1400" b="0" i="1" dirty="0">
                <a:latin typeface="+mn-lt"/>
                <a:cs typeface="Arial"/>
              </a:rPr>
              <a:t>NENC specific CYP Core20 Toolkit developed and launched </a:t>
            </a:r>
            <a:r>
              <a:rPr lang="en-GB" sz="900" b="0" i="1" dirty="0">
                <a:latin typeface="+mn-lt"/>
                <a:cs typeface="Arial"/>
              </a:rPr>
              <a:t>(NHSE H&amp;F)</a:t>
            </a:r>
          </a:p>
          <a:p>
            <a:pPr lvl="1">
              <a:buFont typeface="Wingdings" pitchFamily="34" charset="0"/>
              <a:buChar char="ü"/>
            </a:pPr>
            <a:r>
              <a:rPr lang="en-GB" sz="1100" i="1" dirty="0">
                <a:solidFill>
                  <a:schemeClr val="tx1"/>
                </a:solidFill>
                <a:latin typeface="+mn-lt"/>
                <a:cs typeface="Arial"/>
              </a:rPr>
              <a:t>Work with Healthier and Fairer delivering the national framework oversight</a:t>
            </a:r>
          </a:p>
          <a:p>
            <a:pPr lvl="1">
              <a:buFont typeface="Wingdings" pitchFamily="34" charset="0"/>
              <a:buChar char="ü"/>
            </a:pPr>
            <a:r>
              <a:rPr lang="en-GB" sz="1100" i="1" dirty="0">
                <a:solidFill>
                  <a:schemeClr val="tx1"/>
                </a:solidFill>
                <a:latin typeface="+mn-lt"/>
                <a:cs typeface="Arial"/>
              </a:rPr>
              <a:t>Asylum seeking health work focus</a:t>
            </a:r>
          </a:p>
          <a:p>
            <a:pPr>
              <a:buFont typeface="Wingdings" pitchFamily="34" charset="0"/>
              <a:buChar char="ü"/>
            </a:pPr>
            <a:r>
              <a:rPr lang="en-GB" sz="1400" b="0" i="1" dirty="0">
                <a:latin typeface="+mn-lt"/>
                <a:cs typeface="Arial"/>
              </a:rPr>
              <a:t>Delivered the Tackling Inequalities in Children Programme </a:t>
            </a:r>
            <a:r>
              <a:rPr lang="en-GB" sz="1050" b="0" i="1" dirty="0">
                <a:latin typeface="+mn-lt"/>
                <a:cs typeface="Arial"/>
              </a:rPr>
              <a:t>(NHS Charities Together)</a:t>
            </a:r>
            <a:endParaRPr lang="en-GB" sz="1400" b="0" i="1" dirty="0">
              <a:latin typeface="+mn-lt"/>
              <a:cs typeface="Arial"/>
            </a:endParaRPr>
          </a:p>
          <a:p>
            <a:pPr lvl="1">
              <a:buFont typeface="Wingdings" pitchFamily="34" charset="0"/>
              <a:buChar char="ü"/>
            </a:pPr>
            <a:r>
              <a:rPr lang="en-GB" sz="1100" b="0" i="1" dirty="0">
                <a:solidFill>
                  <a:schemeClr val="tx1"/>
                </a:solidFill>
                <a:latin typeface="+mn-lt"/>
                <a:cs typeface="Arial"/>
              </a:rPr>
              <a:t>Over 500 trained in Youth MH First Aid</a:t>
            </a:r>
          </a:p>
          <a:p>
            <a:pPr lvl="1">
              <a:buFont typeface="Wingdings" pitchFamily="34" charset="0"/>
              <a:buChar char="ü"/>
            </a:pPr>
            <a:r>
              <a:rPr lang="en-GB" sz="1100" b="0" i="1" dirty="0">
                <a:solidFill>
                  <a:schemeClr val="tx1"/>
                </a:solidFill>
                <a:latin typeface="+mn-lt"/>
                <a:cs typeface="Arial"/>
              </a:rPr>
              <a:t>Over 1000 children been part of STAR initiative</a:t>
            </a:r>
          </a:p>
          <a:p>
            <a:pPr lvl="1">
              <a:buFont typeface="Wingdings" pitchFamily="34" charset="0"/>
              <a:buChar char="ü"/>
            </a:pPr>
            <a:r>
              <a:rPr lang="en-GB" sz="1100" b="0" i="1" dirty="0">
                <a:solidFill>
                  <a:schemeClr val="tx1"/>
                </a:solidFill>
                <a:latin typeface="+mn-lt"/>
                <a:cs typeface="Arial"/>
              </a:rPr>
              <a:t>Supported Poverty Proofing in 8 settings including dental and oral health</a:t>
            </a:r>
          </a:p>
          <a:p>
            <a:pPr>
              <a:buFont typeface="Wingdings" pitchFamily="34" charset="0"/>
              <a:buChar char="ü"/>
            </a:pPr>
            <a:r>
              <a:rPr lang="en-GB" sz="1000" b="0" i="1" dirty="0">
                <a:latin typeface="+mn-lt"/>
                <a:cs typeface="Arial"/>
              </a:rPr>
              <a:t>Delivered a Sustainability Resource on Child Health</a:t>
            </a:r>
          </a:p>
          <a:p>
            <a:pPr>
              <a:buFont typeface="Wingdings" pitchFamily="34" charset="0"/>
              <a:buChar char="ü"/>
            </a:pPr>
            <a:r>
              <a:rPr lang="en-GB" sz="1000" b="0" i="1" dirty="0">
                <a:latin typeface="+mn-lt"/>
                <a:cs typeface="Arial"/>
              </a:rPr>
              <a:t>Delivered an Interactive film </a:t>
            </a:r>
            <a:r>
              <a:rPr lang="en-GB" sz="1000" i="1" dirty="0">
                <a:latin typeface="+mn-lt"/>
                <a:cs typeface="Arial"/>
              </a:rPr>
              <a:t>on MH and Young Parents</a:t>
            </a:r>
            <a:br>
              <a:rPr lang="en-GB" b="0" i="1" dirty="0">
                <a:solidFill>
                  <a:srgbClr val="779B2B"/>
                </a:solidFill>
                <a:latin typeface="+mn-lt"/>
                <a:cs typeface="Arial"/>
              </a:rPr>
            </a:br>
            <a:endParaRPr lang="en-GB" b="0" i="1" dirty="0">
              <a:solidFill>
                <a:srgbClr val="779B2B"/>
              </a:solidFill>
              <a:latin typeface="+mn-lt"/>
              <a:cs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8B0C60-B41B-4FEB-BF95-D861BA7831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82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Reassure/empower parents</a:t>
            </a:r>
          </a:p>
          <a:p>
            <a:r>
              <a:rPr lang="en-GB" dirty="0"/>
              <a:t>Reduce unnecessary PED attendance and encourage prompt attendance of sick children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46F56-BA8C-4310-991C-362B094C6B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52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rgbClr val="000000"/>
                </a:solidFill>
                <a:latin typeface="Arial" panose="020B0604020202020204" pitchFamily="34" charset="0"/>
                <a:ea typeface="Arial" panose="020B0604020202020204" pitchFamily="34" charset="0"/>
                <a:cs typeface="Times New Roman" panose="02020603050405020304" pitchFamily="18" charset="0"/>
              </a:rPr>
              <a:t>infectionsThe</a:t>
            </a:r>
            <a:r>
              <a:rPr lang="en-GB" sz="1200"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commonest cause of chronic cough lasting over 8 weeks (in a child who is thriving/well/no systemic signs or symptoms) remains, so ask “has your child coughed every single day, or has their cough got better and worse again</a:t>
            </a:r>
            <a:endParaRPr lang="en-GB" dirty="0"/>
          </a:p>
        </p:txBody>
      </p:sp>
      <p:sp>
        <p:nvSpPr>
          <p:cNvPr id="4" name="Slide Number Placeholder 3"/>
          <p:cNvSpPr>
            <a:spLocks noGrp="1"/>
          </p:cNvSpPr>
          <p:nvPr>
            <p:ph type="sldNum" sz="quarter" idx="5"/>
          </p:nvPr>
        </p:nvSpPr>
        <p:spPr/>
        <p:txBody>
          <a:bodyPr/>
          <a:lstStyle/>
          <a:p>
            <a:fld id="{BBB254DC-AE16-4DAF-A849-90F902B95BA7}" type="slidenum">
              <a:rPr lang="en-GB" smtClean="0"/>
              <a:t>15</a:t>
            </a:fld>
            <a:endParaRPr lang="en-GB"/>
          </a:p>
        </p:txBody>
      </p:sp>
    </p:spTree>
    <p:extLst>
      <p:ext uri="{BB962C8B-B14F-4D97-AF65-F5344CB8AC3E}">
        <p14:creationId xmlns:p14="http://schemas.microsoft.com/office/powerpoint/2010/main" val="12820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51E8-CB48-8193-03F9-DBF2189C25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C6547F-D1EC-37DD-131B-D1FCA31B7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980EB7-8AFB-9FB0-8022-0ABA77EB4A05}"/>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5" name="Footer Placeholder 4">
            <a:extLst>
              <a:ext uri="{FF2B5EF4-FFF2-40B4-BE49-F238E27FC236}">
                <a16:creationId xmlns:a16="http://schemas.microsoft.com/office/drawing/2014/main" id="{2EF06AC9-CB20-A3D0-754F-28641FDEFD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87B2F1-BE08-CE20-4370-59362B00774D}"/>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338475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E4B9-B1E9-F2F2-574C-458E812F69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D45206-C52D-49A9-3D36-A679B38A2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13599B-CB4D-5105-BE0F-C03467B9D51E}"/>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5" name="Footer Placeholder 4">
            <a:extLst>
              <a:ext uri="{FF2B5EF4-FFF2-40B4-BE49-F238E27FC236}">
                <a16:creationId xmlns:a16="http://schemas.microsoft.com/office/drawing/2014/main" id="{EB1DEB64-9E6B-7B39-27BB-16A786E177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812E0-8F00-C2D1-333D-DC5FA2706A74}"/>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106701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354FE-1AFF-1A1F-5EB6-92981443BA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3EA51E-4AD8-1893-82AA-FAEA6F95EC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3D8668-05BD-0699-9010-07867A2E8477}"/>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5" name="Footer Placeholder 4">
            <a:extLst>
              <a:ext uri="{FF2B5EF4-FFF2-40B4-BE49-F238E27FC236}">
                <a16:creationId xmlns:a16="http://schemas.microsoft.com/office/drawing/2014/main" id="{69E67FBF-24ED-6FC7-7E06-F174649096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D553B-CD4C-4C3F-6C2A-2FD71CCD5E8B}"/>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256666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390655" y="934271"/>
            <a:ext cx="9410700" cy="574516"/>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390654" y="1604435"/>
            <a:ext cx="9410700" cy="4800897"/>
          </a:xfrm>
        </p:spPr>
        <p:txBody>
          <a:bodyPr/>
          <a:lstStyle>
            <a:lvl2pPr>
              <a:defRPr>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55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DC60-8B96-891F-3495-BF1B8052CF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4E1E85-63D8-991D-68A5-F0EA208490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5C4B84-EEB7-4863-18BC-E56C00FCD9F5}"/>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5" name="Footer Placeholder 4">
            <a:extLst>
              <a:ext uri="{FF2B5EF4-FFF2-40B4-BE49-F238E27FC236}">
                <a16:creationId xmlns:a16="http://schemas.microsoft.com/office/drawing/2014/main" id="{6F87F564-4FE5-9BA4-2A37-F263EF8F7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85331-003D-6BB6-DBEE-4DFEB7232800}"/>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56482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C174-95E3-7D85-A269-919ACBCE4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B31208-D87F-4D97-82A4-4D46C1C6F0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90EC3-27E0-E11B-3CFF-0443BB0820D5}"/>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5" name="Footer Placeholder 4">
            <a:extLst>
              <a:ext uri="{FF2B5EF4-FFF2-40B4-BE49-F238E27FC236}">
                <a16:creationId xmlns:a16="http://schemas.microsoft.com/office/drawing/2014/main" id="{39A31B32-20EA-80D5-1F02-D5C6C286A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035E5-D22B-9DBD-1006-0D8CEB55527F}"/>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329750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918A-3511-F2E2-E4A7-C105D2809A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503E44-0053-4434-FCB5-C5F639A42E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A8E57-173D-F282-BED0-D096C0B25C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7FF214-9E54-6670-A6CE-9E727E8BEB40}"/>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6" name="Footer Placeholder 5">
            <a:extLst>
              <a:ext uri="{FF2B5EF4-FFF2-40B4-BE49-F238E27FC236}">
                <a16:creationId xmlns:a16="http://schemas.microsoft.com/office/drawing/2014/main" id="{7F6D2C64-37FC-CEDD-B858-A568CE3127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6552B-150B-2995-5897-3D534C139D2E}"/>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1510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9510-26F2-738C-EDCD-863D28C0F2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F21BA2-0D81-225D-8AC8-D6622A7F4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F5C46-5C17-AD81-7710-99D770CF8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22DA05-FC07-3F41-88E3-3C8136821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0D62D-9A57-BC8B-9C97-238AB890F3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C68290-2B3A-8544-1E0C-AACB2AECF21F}"/>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8" name="Footer Placeholder 7">
            <a:extLst>
              <a:ext uri="{FF2B5EF4-FFF2-40B4-BE49-F238E27FC236}">
                <a16:creationId xmlns:a16="http://schemas.microsoft.com/office/drawing/2014/main" id="{F7E850DE-BB2F-E581-B98D-9C9DD5CD57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6FA6B2-9389-7BFD-6571-83BB739D7A3F}"/>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137184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179F-30D8-44FA-6486-B9A6C3C561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21D264-56E0-A925-80A2-A00A9F165374}"/>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4" name="Footer Placeholder 3">
            <a:extLst>
              <a:ext uri="{FF2B5EF4-FFF2-40B4-BE49-F238E27FC236}">
                <a16:creationId xmlns:a16="http://schemas.microsoft.com/office/drawing/2014/main" id="{08FF27EA-D192-9DD8-8E47-CC08CDE9B8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2BA888-E52A-9A1E-DEB7-3A2D4037C009}"/>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141143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DA6AD-4C2D-7C71-D7A7-A47C520AE9DA}"/>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3" name="Footer Placeholder 2">
            <a:extLst>
              <a:ext uri="{FF2B5EF4-FFF2-40B4-BE49-F238E27FC236}">
                <a16:creationId xmlns:a16="http://schemas.microsoft.com/office/drawing/2014/main" id="{D2532B09-72C7-2414-7B41-DF3D402E98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A75049-6E2C-3ECB-A2E9-45167B512F4C}"/>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11254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22B4-348C-71D6-79BB-F9BE5240E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F74E96-5C02-7656-E162-C65F01C24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D868D1-9950-3771-9D13-B98EDEB78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2B27F-D553-FB15-E1DC-33DE31C4CCED}"/>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6" name="Footer Placeholder 5">
            <a:extLst>
              <a:ext uri="{FF2B5EF4-FFF2-40B4-BE49-F238E27FC236}">
                <a16:creationId xmlns:a16="http://schemas.microsoft.com/office/drawing/2014/main" id="{EF57623B-8A9E-BFC9-3BBD-3BD0F7EE0B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723FB5-6A0C-65B4-A07A-B20A70D3FCB9}"/>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151166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315D-1CD8-45E2-6A65-865E71476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5C2F48-E5E7-EC92-0B66-2F694C087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C386EB-8A28-6125-DFE6-68FC1DF65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DD39D-CF07-A06C-CC09-207D8BCD60FF}"/>
              </a:ext>
            </a:extLst>
          </p:cNvPr>
          <p:cNvSpPr>
            <a:spLocks noGrp="1"/>
          </p:cNvSpPr>
          <p:nvPr>
            <p:ph type="dt" sz="half" idx="10"/>
          </p:nvPr>
        </p:nvSpPr>
        <p:spPr/>
        <p:txBody>
          <a:bodyPr/>
          <a:lstStyle/>
          <a:p>
            <a:fld id="{D2069A86-AF67-48CE-BA76-300F422761ED}" type="datetimeFigureOut">
              <a:rPr lang="en-GB" smtClean="0"/>
              <a:t>24/03/2025</a:t>
            </a:fld>
            <a:endParaRPr lang="en-GB"/>
          </a:p>
        </p:txBody>
      </p:sp>
      <p:sp>
        <p:nvSpPr>
          <p:cNvPr id="6" name="Footer Placeholder 5">
            <a:extLst>
              <a:ext uri="{FF2B5EF4-FFF2-40B4-BE49-F238E27FC236}">
                <a16:creationId xmlns:a16="http://schemas.microsoft.com/office/drawing/2014/main" id="{0149C9F0-1EFA-CF13-C0AF-568EB6C3B3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A214CE-8881-1725-130E-92C85DF46D7E}"/>
              </a:ext>
            </a:extLst>
          </p:cNvPr>
          <p:cNvSpPr>
            <a:spLocks noGrp="1"/>
          </p:cNvSpPr>
          <p:nvPr>
            <p:ph type="sldNum" sz="quarter" idx="12"/>
          </p:nvPr>
        </p:nvSpPr>
        <p:spPr/>
        <p:txBody>
          <a:bodyPr/>
          <a:lstStyle/>
          <a:p>
            <a:fld id="{C60DD3A8-5ABA-42AC-B2B4-FB010D4B1822}" type="slidenum">
              <a:rPr lang="en-GB" smtClean="0"/>
              <a:t>‹#›</a:t>
            </a:fld>
            <a:endParaRPr lang="en-GB"/>
          </a:p>
        </p:txBody>
      </p:sp>
    </p:spTree>
    <p:extLst>
      <p:ext uri="{BB962C8B-B14F-4D97-AF65-F5344CB8AC3E}">
        <p14:creationId xmlns:p14="http://schemas.microsoft.com/office/powerpoint/2010/main" val="402807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6B51-912D-37C5-4EE3-796364676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E820ED-E8C3-3201-7FC8-B3161A5F0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B02F4-E0D3-B2B9-B8C1-1DF186E9E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069A86-AF67-48CE-BA76-300F422761ED}" type="datetimeFigureOut">
              <a:rPr lang="en-GB" smtClean="0"/>
              <a:t>24/03/2025</a:t>
            </a:fld>
            <a:endParaRPr lang="en-GB"/>
          </a:p>
        </p:txBody>
      </p:sp>
      <p:sp>
        <p:nvSpPr>
          <p:cNvPr id="5" name="Footer Placeholder 4">
            <a:extLst>
              <a:ext uri="{FF2B5EF4-FFF2-40B4-BE49-F238E27FC236}">
                <a16:creationId xmlns:a16="http://schemas.microsoft.com/office/drawing/2014/main" id="{42F65B03-5224-0108-43E7-31AC57E7B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D44D73A-0A78-9A38-FDA9-4D63603DB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0DD3A8-5ABA-42AC-B2B4-FB010D4B1822}" type="slidenum">
              <a:rPr lang="en-GB" smtClean="0"/>
              <a:t>‹#›</a:t>
            </a:fld>
            <a:endParaRPr lang="en-GB"/>
          </a:p>
        </p:txBody>
      </p:sp>
    </p:spTree>
    <p:extLst>
      <p:ext uri="{BB962C8B-B14F-4D97-AF65-F5344CB8AC3E}">
        <p14:creationId xmlns:p14="http://schemas.microsoft.com/office/powerpoint/2010/main" val="177811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C073-2FFE-D76A-672A-854806B59EC0}"/>
              </a:ext>
            </a:extLst>
          </p:cNvPr>
          <p:cNvSpPr>
            <a:spLocks noGrp="1"/>
          </p:cNvSpPr>
          <p:nvPr>
            <p:ph type="ctrTitle"/>
          </p:nvPr>
        </p:nvSpPr>
        <p:spPr>
          <a:xfrm>
            <a:off x="2664312" y="3527123"/>
            <a:ext cx="6960197" cy="1998875"/>
          </a:xfrm>
        </p:spPr>
        <p:txBody>
          <a:bodyPr>
            <a:normAutofit/>
          </a:bodyPr>
          <a:lstStyle/>
          <a:p>
            <a:pPr algn="ctr"/>
            <a:r>
              <a:rPr lang="en-GB" sz="4000" b="0" dirty="0"/>
              <a:t>Healthier Together NENC </a:t>
            </a:r>
            <a:br>
              <a:rPr lang="en-GB" sz="4000" b="0" dirty="0"/>
            </a:br>
            <a:r>
              <a:rPr lang="en-GB" sz="4000" b="0" dirty="0"/>
              <a:t>Pre-School  Age Group</a:t>
            </a:r>
            <a:br>
              <a:rPr lang="en-GB" sz="4000" b="0" dirty="0"/>
            </a:br>
            <a:r>
              <a:rPr lang="en-GB" sz="2700" b="0" dirty="0"/>
              <a:t>Alex Battersby</a:t>
            </a:r>
            <a:br>
              <a:rPr lang="en-GB" sz="2700" b="0" dirty="0"/>
            </a:br>
            <a:r>
              <a:rPr lang="en-GB" sz="2700" b="0" dirty="0"/>
              <a:t>Healthier Together Clinical Lead</a:t>
            </a:r>
            <a:endParaRPr lang="en-GB" sz="3600" b="0" dirty="0"/>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C2BCF8E4-B028-09B5-4277-8ACD2907B0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9353" y="5751158"/>
            <a:ext cx="1562100" cy="504825"/>
          </a:xfrm>
          <a:prstGeom prst="rect">
            <a:avLst/>
          </a:prstGeom>
        </p:spPr>
      </p:pic>
      <p:pic>
        <p:nvPicPr>
          <p:cNvPr id="6" name="Picture 5" descr="A black background with text and green and yellow flowers&#10;&#10;Description automatically generated">
            <a:extLst>
              <a:ext uri="{FF2B5EF4-FFF2-40B4-BE49-F238E27FC236}">
                <a16:creationId xmlns:a16="http://schemas.microsoft.com/office/drawing/2014/main" id="{1738130E-319A-2EA4-FFF0-7DCC2B1C6A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3421" y="254805"/>
            <a:ext cx="1488033" cy="928299"/>
          </a:xfrm>
          <a:prstGeom prst="rect">
            <a:avLst/>
          </a:prstGeom>
        </p:spPr>
      </p:pic>
      <p:pic>
        <p:nvPicPr>
          <p:cNvPr id="7" name="Picture 6" descr="A close-up of a logo&#10;&#10;Description automatically generated">
            <a:extLst>
              <a:ext uri="{FF2B5EF4-FFF2-40B4-BE49-F238E27FC236}">
                <a16:creationId xmlns:a16="http://schemas.microsoft.com/office/drawing/2014/main" id="{ABAB83C2-EBEE-A0DC-E5DE-ACF22776C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0651" y="253287"/>
            <a:ext cx="1288867" cy="704656"/>
          </a:xfrm>
          <a:prstGeom prst="rect">
            <a:avLst/>
          </a:prstGeom>
        </p:spPr>
      </p:pic>
      <p:pic>
        <p:nvPicPr>
          <p:cNvPr id="3" name="Picture 2">
            <a:extLst>
              <a:ext uri="{FF2B5EF4-FFF2-40B4-BE49-F238E27FC236}">
                <a16:creationId xmlns:a16="http://schemas.microsoft.com/office/drawing/2014/main" id="{D692F0D5-2E81-DB23-539B-7455A618D7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0742" y="1477533"/>
            <a:ext cx="5590517" cy="1853345"/>
          </a:xfrm>
          <a:prstGeom prst="rect">
            <a:avLst/>
          </a:prstGeom>
        </p:spPr>
      </p:pic>
    </p:spTree>
    <p:extLst>
      <p:ext uri="{BB962C8B-B14F-4D97-AF65-F5344CB8AC3E}">
        <p14:creationId xmlns:p14="http://schemas.microsoft.com/office/powerpoint/2010/main" val="130499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omputer&#10;&#10;Description automatically generated">
            <a:extLst>
              <a:ext uri="{FF2B5EF4-FFF2-40B4-BE49-F238E27FC236}">
                <a16:creationId xmlns:a16="http://schemas.microsoft.com/office/drawing/2014/main" id="{8228DA44-3BFE-1130-C186-0CE7CBC78A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9592" y="1239617"/>
            <a:ext cx="5640139" cy="5143255"/>
          </a:xfrm>
          <a:prstGeom prst="rect">
            <a:avLst/>
          </a:prstGeom>
        </p:spPr>
      </p:pic>
      <p:sp>
        <p:nvSpPr>
          <p:cNvPr id="5" name="Content Placeholder 2">
            <a:extLst>
              <a:ext uri="{FF2B5EF4-FFF2-40B4-BE49-F238E27FC236}">
                <a16:creationId xmlns:a16="http://schemas.microsoft.com/office/drawing/2014/main" id="{CEAE9198-9CE7-2BCB-BA33-9338C57DA01E}"/>
              </a:ext>
            </a:extLst>
          </p:cNvPr>
          <p:cNvSpPr txBox="1">
            <a:spLocks/>
          </p:cNvSpPr>
          <p:nvPr/>
        </p:nvSpPr>
        <p:spPr>
          <a:xfrm>
            <a:off x="7367869" y="1642893"/>
            <a:ext cx="3164541" cy="3390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solidFill>
                  <a:srgbClr val="00B050"/>
                </a:solidFill>
                <a:latin typeface="Arial" panose="020B0604020202020204"/>
              </a:rPr>
              <a:t>Professional resources </a:t>
            </a:r>
          </a:p>
          <a:p>
            <a:pPr>
              <a:defRPr/>
            </a:pPr>
            <a:r>
              <a:rPr lang="en-GB" dirty="0">
                <a:solidFill>
                  <a:srgbClr val="00B050"/>
                </a:solidFill>
                <a:latin typeface="Arial" panose="020B0604020202020204"/>
              </a:rPr>
              <a:t>Community resources </a:t>
            </a:r>
          </a:p>
          <a:p>
            <a:pPr>
              <a:defRPr/>
            </a:pPr>
            <a:r>
              <a:rPr lang="en-GB" dirty="0">
                <a:solidFill>
                  <a:srgbClr val="00B050"/>
                </a:solidFill>
                <a:latin typeface="Arial" panose="020B0604020202020204"/>
              </a:rPr>
              <a:t>Webinars</a:t>
            </a:r>
          </a:p>
          <a:p>
            <a:pPr>
              <a:defRPr/>
            </a:pPr>
            <a:r>
              <a:rPr lang="en-GB" dirty="0">
                <a:solidFill>
                  <a:srgbClr val="00B050"/>
                </a:solidFill>
                <a:latin typeface="Arial" panose="020B0604020202020204"/>
              </a:rPr>
              <a:t>Referral Pathways </a:t>
            </a:r>
          </a:p>
          <a:p>
            <a:pPr marL="0" indent="0">
              <a:buNone/>
              <a:defRPr/>
            </a:pPr>
            <a:endParaRPr lang="en-GB" dirty="0">
              <a:solidFill>
                <a:srgbClr val="000000"/>
              </a:solidFill>
              <a:latin typeface="Arial" panose="020B0604020202020204"/>
            </a:endParaRPr>
          </a:p>
        </p:txBody>
      </p:sp>
      <p:sp>
        <p:nvSpPr>
          <p:cNvPr id="6" name="Title 5">
            <a:extLst>
              <a:ext uri="{FF2B5EF4-FFF2-40B4-BE49-F238E27FC236}">
                <a16:creationId xmlns:a16="http://schemas.microsoft.com/office/drawing/2014/main" id="{57D9A787-1C2C-ED2C-7FD6-DEAE30B3557D}"/>
              </a:ext>
            </a:extLst>
          </p:cNvPr>
          <p:cNvSpPr>
            <a:spLocks noGrp="1"/>
          </p:cNvSpPr>
          <p:nvPr>
            <p:ph type="title"/>
          </p:nvPr>
        </p:nvSpPr>
        <p:spPr>
          <a:xfrm>
            <a:off x="2001519" y="87306"/>
            <a:ext cx="8152130" cy="935627"/>
          </a:xfrm>
        </p:spPr>
        <p:txBody>
          <a:bodyPr>
            <a:normAutofit fontScale="90000"/>
          </a:bodyPr>
          <a:lstStyle/>
          <a:p>
            <a:pPr algn="ctr"/>
            <a:br>
              <a:rPr lang="en-GB" dirty="0"/>
            </a:br>
            <a:r>
              <a:rPr lang="en-GB" dirty="0"/>
              <a:t>Professional Resources </a:t>
            </a:r>
          </a:p>
        </p:txBody>
      </p:sp>
      <p:sp>
        <p:nvSpPr>
          <p:cNvPr id="7" name="Content Placeholder 6">
            <a:extLst>
              <a:ext uri="{FF2B5EF4-FFF2-40B4-BE49-F238E27FC236}">
                <a16:creationId xmlns:a16="http://schemas.microsoft.com/office/drawing/2014/main" id="{A68CB451-7E17-12B1-EE08-A415035F637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50643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7B847-100B-D7DE-4F7B-4C101BD9E085}"/>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Viral Induced Wheeze</a:t>
            </a:r>
          </a:p>
        </p:txBody>
      </p:sp>
      <p:graphicFrame>
        <p:nvGraphicFramePr>
          <p:cNvPr id="5" name="Content Placeholder 2">
            <a:extLst>
              <a:ext uri="{FF2B5EF4-FFF2-40B4-BE49-F238E27FC236}">
                <a16:creationId xmlns:a16="http://schemas.microsoft.com/office/drawing/2014/main" id="{9677CF26-B5B9-FBF8-9A4B-7484F09BCA41}"/>
              </a:ext>
            </a:extLst>
          </p:cNvPr>
          <p:cNvGraphicFramePr>
            <a:graphicFrameLocks noGrp="1"/>
          </p:cNvGraphicFramePr>
          <p:nvPr>
            <p:ph idx="1"/>
            <p:extLst>
              <p:ext uri="{D42A27DB-BD31-4B8C-83A1-F6EECF244321}">
                <p14:modId xmlns:p14="http://schemas.microsoft.com/office/powerpoint/2010/main" val="41191853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03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314397D-3C7A-7ABA-2E48-E5413F632371}"/>
              </a:ext>
            </a:extLst>
          </p:cNvPr>
          <p:cNvSpPr>
            <a:spLocks noGrp="1"/>
          </p:cNvSpPr>
          <p:nvPr>
            <p:ph type="title"/>
          </p:nvPr>
        </p:nvSpPr>
        <p:spPr>
          <a:xfrm>
            <a:off x="804672" y="2023236"/>
            <a:ext cx="3659777" cy="2820908"/>
          </a:xfrm>
        </p:spPr>
        <p:txBody>
          <a:bodyPr>
            <a:normAutofit/>
          </a:bodyPr>
          <a:lstStyle/>
          <a:p>
            <a:r>
              <a:rPr lang="en-GB" sz="4000">
                <a:solidFill>
                  <a:schemeClr val="tx2"/>
                </a:solidFill>
              </a:rPr>
              <a:t>Acute Management</a:t>
            </a:r>
          </a:p>
        </p:txBody>
      </p:sp>
      <p:graphicFrame>
        <p:nvGraphicFramePr>
          <p:cNvPr id="5" name="Content Placeholder 2">
            <a:extLst>
              <a:ext uri="{FF2B5EF4-FFF2-40B4-BE49-F238E27FC236}">
                <a16:creationId xmlns:a16="http://schemas.microsoft.com/office/drawing/2014/main" id="{AEACC056-519A-D780-AA72-0FC0DC1B5CD8}"/>
              </a:ext>
            </a:extLst>
          </p:cNvPr>
          <p:cNvGraphicFramePr>
            <a:graphicFrameLocks noGrp="1"/>
          </p:cNvGraphicFramePr>
          <p:nvPr>
            <p:ph idx="1"/>
            <p:extLst>
              <p:ext uri="{D42A27DB-BD31-4B8C-83A1-F6EECF244321}">
                <p14:modId xmlns:p14="http://schemas.microsoft.com/office/powerpoint/2010/main" val="2760237974"/>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9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71AE33A-6C54-0E48-A1AF-1460A8CF5569}"/>
              </a:ext>
            </a:extLst>
          </p:cNvPr>
          <p:cNvSpPr>
            <a:spLocks noGrp="1"/>
          </p:cNvSpPr>
          <p:nvPr>
            <p:ph type="title"/>
          </p:nvPr>
        </p:nvSpPr>
        <p:spPr>
          <a:xfrm>
            <a:off x="804672" y="2023236"/>
            <a:ext cx="3659777" cy="2820908"/>
          </a:xfrm>
        </p:spPr>
        <p:txBody>
          <a:bodyPr>
            <a:normAutofit/>
          </a:bodyPr>
          <a:lstStyle/>
          <a:p>
            <a:r>
              <a:rPr lang="en-GB" sz="4000">
                <a:solidFill>
                  <a:schemeClr val="tx2"/>
                </a:solidFill>
              </a:rPr>
              <a:t>And then what?</a:t>
            </a:r>
          </a:p>
        </p:txBody>
      </p:sp>
      <p:graphicFrame>
        <p:nvGraphicFramePr>
          <p:cNvPr id="5" name="Content Placeholder 2">
            <a:extLst>
              <a:ext uri="{FF2B5EF4-FFF2-40B4-BE49-F238E27FC236}">
                <a16:creationId xmlns:a16="http://schemas.microsoft.com/office/drawing/2014/main" id="{C0A698E9-D99C-72A9-050C-F3CF4A549A4F}"/>
              </a:ext>
            </a:extLst>
          </p:cNvPr>
          <p:cNvGraphicFramePr>
            <a:graphicFrameLocks noGrp="1"/>
          </p:cNvGraphicFramePr>
          <p:nvPr>
            <p:ph idx="1"/>
            <p:extLst>
              <p:ext uri="{D42A27DB-BD31-4B8C-83A1-F6EECF244321}">
                <p14:modId xmlns:p14="http://schemas.microsoft.com/office/powerpoint/2010/main" val="2543301171"/>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56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6" name="Freeform: Shape 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24043A5-C9C0-3B74-AAB4-7620267389E4}"/>
              </a:ext>
            </a:extLst>
          </p:cNvPr>
          <p:cNvSpPr>
            <a:spLocks noGrp="1"/>
          </p:cNvSpPr>
          <p:nvPr>
            <p:ph type="title"/>
          </p:nvPr>
        </p:nvSpPr>
        <p:spPr>
          <a:xfrm>
            <a:off x="640080" y="1243013"/>
            <a:ext cx="3855720" cy="4371974"/>
          </a:xfrm>
        </p:spPr>
        <p:txBody>
          <a:bodyPr>
            <a:normAutofit/>
          </a:bodyPr>
          <a:lstStyle/>
          <a:p>
            <a:r>
              <a:rPr lang="en-GB" sz="3600">
                <a:solidFill>
                  <a:schemeClr val="tx2"/>
                </a:solidFill>
              </a:rPr>
              <a:t>Recurrent Episodes</a:t>
            </a:r>
          </a:p>
        </p:txBody>
      </p:sp>
      <p:sp>
        <p:nvSpPr>
          <p:cNvPr id="3" name="Content Placeholder 2">
            <a:extLst>
              <a:ext uri="{FF2B5EF4-FFF2-40B4-BE49-F238E27FC236}">
                <a16:creationId xmlns:a16="http://schemas.microsoft.com/office/drawing/2014/main" id="{46F5FFA7-C65F-CAC1-1862-8BC897A69EEC}"/>
              </a:ext>
            </a:extLst>
          </p:cNvPr>
          <p:cNvSpPr>
            <a:spLocks noGrp="1"/>
          </p:cNvSpPr>
          <p:nvPr>
            <p:ph idx="1"/>
          </p:nvPr>
        </p:nvSpPr>
        <p:spPr>
          <a:xfrm>
            <a:off x="6172200" y="804672"/>
            <a:ext cx="5221224" cy="5230368"/>
          </a:xfrm>
        </p:spPr>
        <p:txBody>
          <a:bodyPr anchor="ctr">
            <a:normAutofit/>
          </a:bodyPr>
          <a:lstStyle/>
          <a:p>
            <a:r>
              <a:rPr lang="en-GB" sz="1500" dirty="0">
                <a:solidFill>
                  <a:schemeClr val="tx2"/>
                </a:solidFill>
              </a:rPr>
              <a:t>Consider triggers</a:t>
            </a:r>
          </a:p>
          <a:p>
            <a:r>
              <a:rPr lang="en-GB" sz="1500" dirty="0">
                <a:solidFill>
                  <a:schemeClr val="tx2"/>
                </a:solidFill>
              </a:rPr>
              <a:t>If there is Suspected Asthma: </a:t>
            </a:r>
          </a:p>
          <a:p>
            <a:pPr lvl="1"/>
            <a:r>
              <a:rPr lang="en-GB" sz="1500" b="1" dirty="0">
                <a:solidFill>
                  <a:schemeClr val="tx2"/>
                </a:solidFill>
              </a:rPr>
              <a:t>Consider a trial </a:t>
            </a:r>
            <a:r>
              <a:rPr lang="en-GB" sz="1500" dirty="0">
                <a:solidFill>
                  <a:schemeClr val="tx2"/>
                </a:solidFill>
              </a:rPr>
              <a:t>of continuous ICS or Montelukast can be considered when there is poor cooperation with inhalers or poor compliance. </a:t>
            </a:r>
          </a:p>
          <a:p>
            <a:pPr lvl="1"/>
            <a:r>
              <a:rPr lang="en-GB" sz="1500" b="1" dirty="0">
                <a:solidFill>
                  <a:schemeClr val="tx2"/>
                </a:solidFill>
              </a:rPr>
              <a:t>Trial of treatment</a:t>
            </a:r>
            <a:r>
              <a:rPr lang="en-GB" sz="1500" dirty="0">
                <a:solidFill>
                  <a:schemeClr val="tx2"/>
                </a:solidFill>
              </a:rPr>
              <a:t>: the duration of the trial will depend on the symptoms for which it was started. </a:t>
            </a:r>
          </a:p>
          <a:p>
            <a:pPr lvl="1"/>
            <a:r>
              <a:rPr lang="en-GB" sz="1500" b="1" dirty="0">
                <a:solidFill>
                  <a:schemeClr val="tx2"/>
                </a:solidFill>
              </a:rPr>
              <a:t>Stop treatment</a:t>
            </a:r>
            <a:r>
              <a:rPr lang="en-GB" sz="1500" dirty="0">
                <a:solidFill>
                  <a:schemeClr val="tx2"/>
                </a:solidFill>
              </a:rPr>
              <a:t>. </a:t>
            </a:r>
          </a:p>
          <a:p>
            <a:pPr lvl="1"/>
            <a:r>
              <a:rPr lang="en-GB" sz="1500" b="1" dirty="0">
                <a:solidFill>
                  <a:schemeClr val="tx2"/>
                </a:solidFill>
              </a:rPr>
              <a:t>Review and restart treatment </a:t>
            </a:r>
            <a:r>
              <a:rPr lang="en-GB" sz="1500" dirty="0">
                <a:solidFill>
                  <a:schemeClr val="tx2"/>
                </a:solidFill>
              </a:rPr>
              <a:t>only if symptoms recur and there was an initial benefit seen in step 1. </a:t>
            </a:r>
          </a:p>
          <a:p>
            <a:pPr lvl="1"/>
            <a:r>
              <a:rPr lang="en-GB" sz="1500" dirty="0">
                <a:solidFill>
                  <a:schemeClr val="tx2"/>
                </a:solidFill>
              </a:rPr>
              <a:t>All children with suspected asthma should be seen annually to reinforce education</a:t>
            </a:r>
          </a:p>
          <a:p>
            <a:pPr lvl="1"/>
            <a:r>
              <a:rPr lang="en-GB" sz="1500" dirty="0">
                <a:solidFill>
                  <a:schemeClr val="tx2"/>
                </a:solidFill>
              </a:rPr>
              <a:t>No response to treatment should be referred</a:t>
            </a:r>
          </a:p>
        </p:txBody>
      </p:sp>
    </p:spTree>
    <p:extLst>
      <p:ext uri="{BB962C8B-B14F-4D97-AF65-F5344CB8AC3E}">
        <p14:creationId xmlns:p14="http://schemas.microsoft.com/office/powerpoint/2010/main" val="115444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5FADE-1EE5-7B62-E0FF-10C1BCC36F10}"/>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Chronic Cough</a:t>
            </a:r>
          </a:p>
        </p:txBody>
      </p:sp>
      <p:graphicFrame>
        <p:nvGraphicFramePr>
          <p:cNvPr id="5" name="Content Placeholder 2">
            <a:extLst>
              <a:ext uri="{FF2B5EF4-FFF2-40B4-BE49-F238E27FC236}">
                <a16:creationId xmlns:a16="http://schemas.microsoft.com/office/drawing/2014/main" id="{8663884C-2EE0-6B7E-9503-09C660E11D7B}"/>
              </a:ext>
            </a:extLst>
          </p:cNvPr>
          <p:cNvGraphicFramePr>
            <a:graphicFrameLocks noGrp="1"/>
          </p:cNvGraphicFramePr>
          <p:nvPr>
            <p:ph idx="1"/>
            <p:extLst>
              <p:ext uri="{D42A27DB-BD31-4B8C-83A1-F6EECF244321}">
                <p14:modId xmlns:p14="http://schemas.microsoft.com/office/powerpoint/2010/main" val="5789552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10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7C685-0F8B-C8FA-32A6-6E55608A13A6}"/>
              </a:ext>
            </a:extLst>
          </p:cNvPr>
          <p:cNvSpPr>
            <a:spLocks noGrp="1"/>
          </p:cNvSpPr>
          <p:nvPr>
            <p:ph type="title"/>
          </p:nvPr>
        </p:nvSpPr>
        <p:spPr>
          <a:xfrm>
            <a:off x="804672" y="802955"/>
            <a:ext cx="4977976" cy="1454051"/>
          </a:xfrm>
        </p:spPr>
        <p:txBody>
          <a:bodyPr>
            <a:normAutofit/>
          </a:bodyPr>
          <a:lstStyle/>
          <a:p>
            <a:r>
              <a:rPr lang="en-GB" sz="3600">
                <a:solidFill>
                  <a:schemeClr val="tx2"/>
                </a:solidFill>
              </a:rPr>
              <a:t>Red Flags</a:t>
            </a:r>
          </a:p>
        </p:txBody>
      </p:sp>
      <p:sp>
        <p:nvSpPr>
          <p:cNvPr id="3" name="Content Placeholder 2">
            <a:extLst>
              <a:ext uri="{FF2B5EF4-FFF2-40B4-BE49-F238E27FC236}">
                <a16:creationId xmlns:a16="http://schemas.microsoft.com/office/drawing/2014/main" id="{42F6166D-354A-2E15-69B8-42168BEDAC2B}"/>
              </a:ext>
            </a:extLst>
          </p:cNvPr>
          <p:cNvSpPr>
            <a:spLocks noGrp="1"/>
          </p:cNvSpPr>
          <p:nvPr>
            <p:ph idx="1"/>
          </p:nvPr>
        </p:nvSpPr>
        <p:spPr>
          <a:xfrm>
            <a:off x="804672" y="2421682"/>
            <a:ext cx="4977578" cy="3639289"/>
          </a:xfrm>
        </p:spPr>
        <p:txBody>
          <a:bodyPr anchor="ctr">
            <a:normAutofit/>
          </a:bodyPr>
          <a:lstStyle/>
          <a:p>
            <a:pPr marL="342900" lvl="0" indent="-342900">
              <a:buFont typeface="Symbol" panose="05050102010706020507" pitchFamily="18" charset="2"/>
              <a:buChar char=""/>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persistent daily cough (&gt;8 weeks duration) especially if worsening or wet </a:t>
            </a:r>
          </a:p>
          <a:p>
            <a:pPr marL="342900" lvl="0" indent="-342900">
              <a:buFont typeface="Symbol" panose="05050102010706020507" pitchFamily="18" charset="2"/>
              <a:buChar char=""/>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systemic features (such as weight loss; night sweats; persistent fever; clubbing);  </a:t>
            </a:r>
          </a:p>
          <a:p>
            <a:pPr marL="342900" lvl="0" indent="-342900">
              <a:buFont typeface="Symbol" panose="05050102010706020507" pitchFamily="18" charset="2"/>
              <a:buChar char=""/>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poor weight gain </a:t>
            </a:r>
          </a:p>
          <a:p>
            <a:pPr marL="342900" lvl="0" indent="-342900">
              <a:buFont typeface="Symbol" panose="05050102010706020507" pitchFamily="18" charset="2"/>
              <a:buChar char=""/>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haemoptysis </a:t>
            </a:r>
          </a:p>
          <a:p>
            <a:pPr marL="342900" lvl="0" indent="-342900">
              <a:buFont typeface="Symbol" panose="05050102010706020507" pitchFamily="18" charset="2"/>
              <a:buChar char=""/>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neonatal onset</a:t>
            </a:r>
          </a:p>
          <a:p>
            <a:pPr marL="342900" lvl="0" indent="-342900">
              <a:buFont typeface="Symbol" panose="05050102010706020507" pitchFamily="18" charset="2"/>
              <a:buChar char=""/>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cough with feedin</a:t>
            </a:r>
            <a:r>
              <a:rPr lang="en-GB" sz="1800" dirty="0">
                <a:solidFill>
                  <a:schemeClr val="tx2"/>
                </a:solidFill>
                <a:latin typeface="Arial" panose="020B0604020202020204" pitchFamily="34" charset="0"/>
                <a:ea typeface="Arial" panose="020B0604020202020204" pitchFamily="34" charset="0"/>
                <a:cs typeface="Times New Roman" panose="02020603050405020304" pitchFamily="18" charset="0"/>
              </a:rPr>
              <a:t>g</a:t>
            </a: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  </a:t>
            </a:r>
          </a:p>
          <a:p>
            <a:endPar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endParaRPr lang="en-GB"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Lungs">
            <a:extLst>
              <a:ext uri="{FF2B5EF4-FFF2-40B4-BE49-F238E27FC236}">
                <a16:creationId xmlns:a16="http://schemas.microsoft.com/office/drawing/2014/main" id="{7B0101D7-073D-DB17-B250-AB94087FB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8448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5943580-F433-819A-234C-892CBB2424B4}"/>
              </a:ext>
            </a:extLst>
          </p:cNvPr>
          <p:cNvSpPr>
            <a:spLocks noGrp="1"/>
          </p:cNvSpPr>
          <p:nvPr>
            <p:ph type="title"/>
          </p:nvPr>
        </p:nvSpPr>
        <p:spPr>
          <a:xfrm>
            <a:off x="804672" y="2053641"/>
            <a:ext cx="3669161" cy="2760098"/>
          </a:xfrm>
        </p:spPr>
        <p:txBody>
          <a:bodyPr>
            <a:normAutofit/>
          </a:bodyPr>
          <a:lstStyle/>
          <a:p>
            <a:r>
              <a:rPr lang="en-GB" sz="4000">
                <a:solidFill>
                  <a:schemeClr val="tx2"/>
                </a:solidFill>
                <a:latin typeface="Arial" panose="020B0604020202020204" pitchFamily="34" charset="0"/>
                <a:ea typeface="Arial" panose="020B0604020202020204" pitchFamily="34" charset="0"/>
                <a:cs typeface="Times New Roman" panose="02020603050405020304" pitchFamily="18" charset="0"/>
              </a:rPr>
              <a:t>Other pathologies</a:t>
            </a:r>
            <a:br>
              <a:rPr lang="en-GB" sz="4000">
                <a:solidFill>
                  <a:schemeClr val="tx2"/>
                </a:solidFill>
                <a:latin typeface="Arial" panose="020B0604020202020204" pitchFamily="34" charset="0"/>
                <a:ea typeface="Arial" panose="020B0604020202020204" pitchFamily="34" charset="0"/>
                <a:cs typeface="Times New Roman" panose="02020603050405020304" pitchFamily="18" charset="0"/>
              </a:rPr>
            </a:br>
            <a:endParaRPr lang="en-GB" sz="4000">
              <a:solidFill>
                <a:schemeClr val="tx2"/>
              </a:solidFill>
            </a:endParaRPr>
          </a:p>
        </p:txBody>
      </p:sp>
      <p:sp>
        <p:nvSpPr>
          <p:cNvPr id="3" name="Content Placeholder 2">
            <a:extLst>
              <a:ext uri="{FF2B5EF4-FFF2-40B4-BE49-F238E27FC236}">
                <a16:creationId xmlns:a16="http://schemas.microsoft.com/office/drawing/2014/main" id="{049C80F0-A575-110F-806B-5F72FAAF0637}"/>
              </a:ext>
            </a:extLst>
          </p:cNvPr>
          <p:cNvSpPr>
            <a:spLocks noGrp="1"/>
          </p:cNvSpPr>
          <p:nvPr>
            <p:ph idx="1"/>
          </p:nvPr>
        </p:nvSpPr>
        <p:spPr>
          <a:xfrm>
            <a:off x="6090574" y="801866"/>
            <a:ext cx="5306084" cy="5230634"/>
          </a:xfrm>
          <a:noFill/>
          <a:ln>
            <a:noFill/>
          </a:ln>
        </p:spPr>
        <p:txBody>
          <a:bodyPr anchor="ctr">
            <a:normAutofit/>
          </a:bodyPr>
          <a:lstStyle/>
          <a:p>
            <a:pPr marL="342900" lvl="0" indent="-342900">
              <a:buFont typeface="Symbol" panose="05050102010706020507" pitchFamily="18" charset="2"/>
              <a:buChar char=""/>
              <a:tabLst>
                <a:tab pos="228600" algn="l"/>
                <a:tab pos="457200" algn="l"/>
              </a:tabLst>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Early onset asthma (assess for triggers, atopic history, wheeze, shortness of breath) </a:t>
            </a:r>
          </a:p>
          <a:p>
            <a:pPr marL="342900" lvl="0" indent="-342900">
              <a:buFont typeface="Symbol" panose="05050102010706020507" pitchFamily="18" charset="2"/>
              <a:buChar char=""/>
              <a:tabLst>
                <a:tab pos="228600" algn="l"/>
                <a:tab pos="457200" algn="l"/>
              </a:tabLst>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Aspirated foreign body (suggestive history; persistent focal signs)</a:t>
            </a:r>
          </a:p>
          <a:p>
            <a:pPr marL="342900" lvl="0" indent="-342900">
              <a:buFont typeface="Symbol" panose="05050102010706020507" pitchFamily="18" charset="2"/>
              <a:buChar char=""/>
              <a:tabLst>
                <a:tab pos="228600" algn="l"/>
                <a:tab pos="457200" algn="l"/>
              </a:tabLst>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Post-nasal drip (history of atopy; nasal congestion) </a:t>
            </a:r>
          </a:p>
          <a:p>
            <a:pPr marL="342900" lvl="0" indent="-342900">
              <a:buFont typeface="Symbol" panose="05050102010706020507" pitchFamily="18" charset="2"/>
              <a:buChar char=""/>
              <a:tabLst>
                <a:tab pos="228600" algn="l"/>
                <a:tab pos="457200" algn="l"/>
              </a:tabLst>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Gastro-oesophageal reflux (suggestive history)</a:t>
            </a:r>
          </a:p>
          <a:p>
            <a:pPr marL="342900" lvl="0" indent="-342900">
              <a:buFont typeface="Symbol" panose="05050102010706020507" pitchFamily="18" charset="2"/>
              <a:buChar char=""/>
              <a:tabLst>
                <a:tab pos="228600" algn="l"/>
                <a:tab pos="457200" algn="l"/>
              </a:tabLst>
            </a:pPr>
            <a:r>
              <a:rPr lang="en-GB" sz="1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(rarely) serious pathology such as cystic fibrosis, tuberculosis or immune deficiency</a:t>
            </a:r>
          </a:p>
          <a:p>
            <a:endParaRPr lang="en-GB" sz="1800" dirty="0">
              <a:solidFill>
                <a:schemeClr val="tx2"/>
              </a:solidFill>
            </a:endParaRPr>
          </a:p>
        </p:txBody>
      </p:sp>
    </p:spTree>
    <p:extLst>
      <p:ext uri="{BB962C8B-B14F-4D97-AF65-F5344CB8AC3E}">
        <p14:creationId xmlns:p14="http://schemas.microsoft.com/office/powerpoint/2010/main" val="14836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409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410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3C46EFA-255B-34C3-78F1-42237C5FF5D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Diarrhoea and Vomiting</a:t>
            </a:r>
          </a:p>
        </p:txBody>
      </p:sp>
      <p:pic>
        <p:nvPicPr>
          <p:cNvPr id="4098" name="Picture 2" descr="334 Barf Cartoon Royalty-Free Images ...">
            <a:extLst>
              <a:ext uri="{FF2B5EF4-FFF2-40B4-BE49-F238E27FC236}">
                <a16:creationId xmlns:a16="http://schemas.microsoft.com/office/drawing/2014/main" id="{35CF4A0A-921E-18A7-1A5C-E75E844428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689" r="1" b="16479"/>
          <a:stretch/>
        </p:blipFill>
        <p:spPr bwMode="auto">
          <a:xfrm>
            <a:off x="4538386" y="478712"/>
            <a:ext cx="7225748" cy="525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3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02C1C-65B0-D556-F42B-99EDA6236349}"/>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Red Flags</a:t>
            </a:r>
          </a:p>
        </p:txBody>
      </p:sp>
      <p:graphicFrame>
        <p:nvGraphicFramePr>
          <p:cNvPr id="5" name="Content Placeholder 2">
            <a:extLst>
              <a:ext uri="{FF2B5EF4-FFF2-40B4-BE49-F238E27FC236}">
                <a16:creationId xmlns:a16="http://schemas.microsoft.com/office/drawing/2014/main" id="{F92B8281-FEBB-D135-4D0F-21727F925A2B}"/>
              </a:ext>
            </a:extLst>
          </p:cNvPr>
          <p:cNvGraphicFramePr>
            <a:graphicFrameLocks noGrp="1"/>
          </p:cNvGraphicFramePr>
          <p:nvPr>
            <p:ph idx="1"/>
            <p:extLst>
              <p:ext uri="{D42A27DB-BD31-4B8C-83A1-F6EECF244321}">
                <p14:modId xmlns:p14="http://schemas.microsoft.com/office/powerpoint/2010/main" val="16898536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04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F0F5-A30A-AA8A-AC37-0C1738F45A59}"/>
              </a:ext>
            </a:extLst>
          </p:cNvPr>
          <p:cNvSpPr>
            <a:spLocks noGrp="1"/>
          </p:cNvSpPr>
          <p:nvPr>
            <p:ph type="title"/>
          </p:nvPr>
        </p:nvSpPr>
        <p:spPr>
          <a:xfrm>
            <a:off x="1770790" y="400058"/>
            <a:ext cx="4535275" cy="835618"/>
          </a:xfrm>
        </p:spPr>
        <p:txBody>
          <a:bodyPr>
            <a:normAutofit/>
          </a:bodyPr>
          <a:lstStyle/>
          <a:p>
            <a:r>
              <a:rPr lang="en-GB" dirty="0">
                <a:solidFill>
                  <a:srgbClr val="20AB45"/>
                </a:solidFill>
              </a:rPr>
              <a:t>NENC Context </a:t>
            </a:r>
          </a:p>
        </p:txBody>
      </p:sp>
      <p:sp>
        <p:nvSpPr>
          <p:cNvPr id="3" name="Content Placeholder 2">
            <a:extLst>
              <a:ext uri="{FF2B5EF4-FFF2-40B4-BE49-F238E27FC236}">
                <a16:creationId xmlns:a16="http://schemas.microsoft.com/office/drawing/2014/main" id="{355ACF74-A723-B83A-D58F-904E3D339F7C}"/>
              </a:ext>
            </a:extLst>
          </p:cNvPr>
          <p:cNvSpPr>
            <a:spLocks noGrp="1"/>
          </p:cNvSpPr>
          <p:nvPr>
            <p:ph sz="quarter" idx="10"/>
          </p:nvPr>
        </p:nvSpPr>
        <p:spPr>
          <a:xfrm>
            <a:off x="1533813" y="1038672"/>
            <a:ext cx="5460821" cy="2973456"/>
          </a:xfrm>
        </p:spPr>
        <p:txBody>
          <a:bodyPr>
            <a:noAutofit/>
          </a:bodyPr>
          <a:lstStyle/>
          <a:p>
            <a:r>
              <a:rPr lang="en-GB" sz="1400" dirty="0"/>
              <a:t>Children are c. 20% of our population (</a:t>
            </a:r>
            <a:r>
              <a:rPr lang="en-GB" sz="1400" i="1" dirty="0"/>
              <a:t>100% future</a:t>
            </a:r>
            <a:r>
              <a:rPr lang="en-GB" sz="1400" dirty="0"/>
              <a:t>)</a:t>
            </a:r>
          </a:p>
          <a:p>
            <a:r>
              <a:rPr lang="en-GB" sz="1400" dirty="0"/>
              <a:t>Highest levels of child poverty in England</a:t>
            </a:r>
          </a:p>
          <a:p>
            <a:r>
              <a:rPr lang="en-GB" sz="1400" dirty="0"/>
              <a:t>Reduced resource and capacity across healthcare workforce</a:t>
            </a:r>
          </a:p>
          <a:p>
            <a:r>
              <a:rPr lang="en-GB" sz="1400" dirty="0"/>
              <a:t>Highest rates of childhood obesity in England</a:t>
            </a:r>
          </a:p>
          <a:p>
            <a:r>
              <a:rPr lang="en-GB" sz="1400" dirty="0"/>
              <a:t>Highest rates of A&amp;E attendances for 0–4-year-olds in England </a:t>
            </a:r>
            <a:r>
              <a:rPr lang="en-GB" sz="1400" i="1" dirty="0"/>
              <a:t>22/23 </a:t>
            </a:r>
          </a:p>
          <a:p>
            <a:r>
              <a:rPr lang="en-GB" sz="1400" dirty="0"/>
              <a:t>Highest rates of asthma admission  </a:t>
            </a:r>
          </a:p>
          <a:p>
            <a:r>
              <a:rPr lang="en-GB" sz="1400" dirty="0"/>
              <a:t>Impact of pandemic </a:t>
            </a:r>
          </a:p>
          <a:p>
            <a:r>
              <a:rPr lang="en-GB" sz="1400" i="1" dirty="0"/>
              <a:t>Equality Act </a:t>
            </a:r>
            <a:r>
              <a:rPr lang="en-GB" sz="1400" dirty="0"/>
              <a:t>- legal duty for programmes and organisations to make explicit consideration to age</a:t>
            </a:r>
          </a:p>
          <a:p>
            <a:endParaRPr lang="en-GB" sz="1400" dirty="0"/>
          </a:p>
          <a:p>
            <a:endParaRPr lang="en-GB" sz="1350" dirty="0"/>
          </a:p>
        </p:txBody>
      </p:sp>
      <p:pic>
        <p:nvPicPr>
          <p:cNvPr id="5" name="Picture 4">
            <a:extLst>
              <a:ext uri="{FF2B5EF4-FFF2-40B4-BE49-F238E27FC236}">
                <a16:creationId xmlns:a16="http://schemas.microsoft.com/office/drawing/2014/main" id="{D21F4C09-F02A-5182-2B5E-CDB5C5B3AFA9}"/>
              </a:ext>
            </a:extLst>
          </p:cNvPr>
          <p:cNvPicPr>
            <a:picLocks noChangeAspect="1"/>
          </p:cNvPicPr>
          <p:nvPr/>
        </p:nvPicPr>
        <p:blipFill>
          <a:blip r:embed="rId3"/>
          <a:stretch>
            <a:fillRect/>
          </a:stretch>
        </p:blipFill>
        <p:spPr>
          <a:xfrm>
            <a:off x="7061556" y="3027294"/>
            <a:ext cx="3606445" cy="3361149"/>
          </a:xfrm>
          <a:prstGeom prst="rect">
            <a:avLst/>
          </a:prstGeom>
        </p:spPr>
      </p:pic>
      <p:pic>
        <p:nvPicPr>
          <p:cNvPr id="7" name="Picture 6">
            <a:extLst>
              <a:ext uri="{FF2B5EF4-FFF2-40B4-BE49-F238E27FC236}">
                <a16:creationId xmlns:a16="http://schemas.microsoft.com/office/drawing/2014/main" id="{6212EF52-26B9-8089-E6A0-F49DE0CFA8B5}"/>
              </a:ext>
            </a:extLst>
          </p:cNvPr>
          <p:cNvPicPr>
            <a:picLocks noChangeAspect="1"/>
          </p:cNvPicPr>
          <p:nvPr/>
        </p:nvPicPr>
        <p:blipFill>
          <a:blip r:embed="rId4"/>
          <a:stretch>
            <a:fillRect/>
          </a:stretch>
        </p:blipFill>
        <p:spPr>
          <a:xfrm>
            <a:off x="7231610" y="280947"/>
            <a:ext cx="3391242" cy="2586316"/>
          </a:xfrm>
          <a:prstGeom prst="rect">
            <a:avLst/>
          </a:prstGeom>
        </p:spPr>
      </p:pic>
      <p:sp>
        <p:nvSpPr>
          <p:cNvPr id="8" name="TextBox 7">
            <a:extLst>
              <a:ext uri="{FF2B5EF4-FFF2-40B4-BE49-F238E27FC236}">
                <a16:creationId xmlns:a16="http://schemas.microsoft.com/office/drawing/2014/main" id="{8835330D-C3FB-9255-A36A-C2F983F55FCD}"/>
              </a:ext>
            </a:extLst>
          </p:cNvPr>
          <p:cNvSpPr txBox="1"/>
          <p:nvPr/>
        </p:nvSpPr>
        <p:spPr>
          <a:xfrm>
            <a:off x="1524000" y="4200259"/>
            <a:ext cx="5537554" cy="2031325"/>
          </a:xfrm>
          <a:prstGeom prst="rect">
            <a:avLst/>
          </a:prstGeom>
          <a:solidFill>
            <a:schemeClr val="tx1"/>
          </a:solidFill>
        </p:spPr>
        <p:txBody>
          <a:bodyPr wrap="square" rtlCol="0">
            <a:spAutoFit/>
          </a:bodyPr>
          <a:lstStyle/>
          <a:p>
            <a:pPr lvl="1" defTabSz="685800">
              <a:defRPr/>
            </a:pPr>
            <a:r>
              <a:rPr lang="en-GB" sz="1400" b="1" dirty="0">
                <a:solidFill>
                  <a:srgbClr val="20AB45"/>
                </a:solidFill>
                <a:latin typeface="Arial Black" panose="020B0A04020102020204" pitchFamily="34" charset="0"/>
              </a:rPr>
              <a:t>Overcoming Challenges</a:t>
            </a:r>
          </a:p>
          <a:p>
            <a:pPr lvl="1" defTabSz="685800">
              <a:defRPr/>
            </a:pPr>
            <a:endParaRPr lang="en-GB" sz="1400" b="1" dirty="0">
              <a:solidFill>
                <a:srgbClr val="20AB45"/>
              </a:solidFill>
              <a:latin typeface="Arial Black" panose="020B0A04020102020204" pitchFamily="34" charset="0"/>
            </a:endParaRPr>
          </a:p>
          <a:p>
            <a:pPr marL="671513" lvl="1" indent="-214313" defTabSz="685800">
              <a:buFont typeface="Arial" panose="020B0604020202020204" pitchFamily="34" charset="0"/>
              <a:buChar char="•"/>
              <a:defRPr/>
            </a:pPr>
            <a:r>
              <a:rPr lang="en-GB" sz="1400" dirty="0">
                <a:solidFill>
                  <a:srgbClr val="FFFFFF"/>
                </a:solidFill>
                <a:latin typeface="Arial" panose="020B0604020202020204"/>
              </a:rPr>
              <a:t>Collaborative approaches with VCSE and Education to ensure reach into our most under-served communities </a:t>
            </a:r>
          </a:p>
          <a:p>
            <a:pPr marL="671513" lvl="1" indent="-214313" defTabSz="685800">
              <a:buFont typeface="Arial" panose="020B0604020202020204" pitchFamily="34" charset="0"/>
              <a:buChar char="•"/>
              <a:defRPr/>
            </a:pPr>
            <a:r>
              <a:rPr lang="en-GB" sz="1400" dirty="0">
                <a:solidFill>
                  <a:srgbClr val="FFFFFF"/>
                </a:solidFill>
                <a:latin typeface="Arial" panose="020B0604020202020204"/>
              </a:rPr>
              <a:t>Effectively using data to target high prevalence areas to maximise resources effectively </a:t>
            </a:r>
          </a:p>
          <a:p>
            <a:pPr marL="671513" lvl="1" indent="-214313" defTabSz="685800">
              <a:buFont typeface="Arial" panose="020B0604020202020204" pitchFamily="34" charset="0"/>
              <a:buChar char="•"/>
              <a:defRPr/>
            </a:pPr>
            <a:r>
              <a:rPr lang="en-GB" sz="1400" dirty="0">
                <a:solidFill>
                  <a:srgbClr val="FFFFFF"/>
                </a:solidFill>
                <a:latin typeface="Arial" panose="020B0604020202020204"/>
              </a:rPr>
              <a:t>System wide engagement to establish strong mutually beneficial relationships</a:t>
            </a:r>
          </a:p>
          <a:p>
            <a:pPr marL="671513" lvl="1" indent="-214313" defTabSz="685800">
              <a:buFont typeface="Arial" panose="020B0604020202020204" pitchFamily="34" charset="0"/>
              <a:buChar char="•"/>
              <a:defRPr/>
            </a:pPr>
            <a:r>
              <a:rPr lang="en-GB" sz="1400" dirty="0">
                <a:solidFill>
                  <a:srgbClr val="FFFFFF"/>
                </a:solidFill>
                <a:latin typeface="Arial" panose="020B0604020202020204"/>
              </a:rPr>
              <a:t>Upskilling front line workforce </a:t>
            </a:r>
          </a:p>
        </p:txBody>
      </p:sp>
    </p:spTree>
    <p:extLst>
      <p:ext uri="{BB962C8B-B14F-4D97-AF65-F5344CB8AC3E}">
        <p14:creationId xmlns:p14="http://schemas.microsoft.com/office/powerpoint/2010/main" val="410539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ulticolored chart with text&#10;&#10;AI-generated content may be incorrect.">
            <a:extLst>
              <a:ext uri="{FF2B5EF4-FFF2-40B4-BE49-F238E27FC236}">
                <a16:creationId xmlns:a16="http://schemas.microsoft.com/office/drawing/2014/main" id="{50DB22B5-B374-F69B-F965-56A13423EFFC}"/>
              </a:ext>
            </a:extLst>
          </p:cNvPr>
          <p:cNvPicPr>
            <a:picLocks noChangeAspect="1"/>
          </p:cNvPicPr>
          <p:nvPr/>
        </p:nvPicPr>
        <p:blipFill>
          <a:blip r:embed="rId2"/>
          <a:srcRect b="14138"/>
          <a:stretch/>
        </p:blipFill>
        <p:spPr>
          <a:xfrm>
            <a:off x="20" y="1282"/>
            <a:ext cx="12191980" cy="6856718"/>
          </a:xfrm>
          <a:prstGeom prst="rect">
            <a:avLst/>
          </a:prstGeom>
        </p:spPr>
      </p:pic>
    </p:spTree>
    <p:extLst>
      <p:ext uri="{BB962C8B-B14F-4D97-AF65-F5344CB8AC3E}">
        <p14:creationId xmlns:p14="http://schemas.microsoft.com/office/powerpoint/2010/main" val="375324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4DD7F-C579-BE45-3FD4-A14F2F49A1EE}"/>
              </a:ext>
            </a:extLst>
          </p:cNvPr>
          <p:cNvPicPr>
            <a:picLocks noChangeAspect="1"/>
          </p:cNvPicPr>
          <p:nvPr/>
        </p:nvPicPr>
        <p:blipFill>
          <a:blip r:embed="rId2"/>
          <a:stretch>
            <a:fillRect/>
          </a:stretch>
        </p:blipFill>
        <p:spPr>
          <a:xfrm>
            <a:off x="484632" y="2371187"/>
            <a:ext cx="6716272" cy="2115626"/>
          </a:xfrm>
          <a:prstGeom prst="rect">
            <a:avLst/>
          </a:prstGeom>
        </p:spPr>
      </p:pic>
      <p:pic>
        <p:nvPicPr>
          <p:cNvPr id="2" name="Picture 1">
            <a:extLst>
              <a:ext uri="{FF2B5EF4-FFF2-40B4-BE49-F238E27FC236}">
                <a16:creationId xmlns:a16="http://schemas.microsoft.com/office/drawing/2014/main" id="{444D1469-5181-37F4-6DCB-5303087F83E1}"/>
              </a:ext>
            </a:extLst>
          </p:cNvPr>
          <p:cNvPicPr>
            <a:picLocks noChangeAspect="1"/>
          </p:cNvPicPr>
          <p:nvPr/>
        </p:nvPicPr>
        <p:blipFill>
          <a:blip r:embed="rId3"/>
          <a:stretch>
            <a:fillRect/>
          </a:stretch>
        </p:blipFill>
        <p:spPr>
          <a:xfrm>
            <a:off x="7534655" y="1984199"/>
            <a:ext cx="4172712" cy="2889602"/>
          </a:xfrm>
          <a:prstGeom prst="rect">
            <a:avLst/>
          </a:prstGeom>
        </p:spPr>
      </p:pic>
    </p:spTree>
    <p:extLst>
      <p:ext uri="{BB962C8B-B14F-4D97-AF65-F5344CB8AC3E}">
        <p14:creationId xmlns:p14="http://schemas.microsoft.com/office/powerpoint/2010/main" val="306851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335A30-DC37-4C4D-DCBC-BAD799F24DB9}"/>
              </a:ext>
            </a:extLst>
          </p:cNvPr>
          <p:cNvSpPr>
            <a:spLocks noGrp="1"/>
          </p:cNvSpPr>
          <p:nvPr>
            <p:ph type="title"/>
          </p:nvPr>
        </p:nvSpPr>
        <p:spPr>
          <a:xfrm>
            <a:off x="621792" y="1161288"/>
            <a:ext cx="3602736" cy="4526280"/>
          </a:xfrm>
        </p:spPr>
        <p:txBody>
          <a:bodyPr>
            <a:normAutofit/>
          </a:bodyPr>
          <a:lstStyle/>
          <a:p>
            <a:r>
              <a:rPr lang="en-GB" sz="3400"/>
              <a:t>Lymphadenopathy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113C7E0-E96F-5016-9969-956DA13F055D}"/>
              </a:ext>
            </a:extLst>
          </p:cNvPr>
          <p:cNvGraphicFramePr>
            <a:graphicFrameLocks noGrp="1"/>
          </p:cNvGraphicFramePr>
          <p:nvPr>
            <p:ph idx="1"/>
            <p:extLst>
              <p:ext uri="{D42A27DB-BD31-4B8C-83A1-F6EECF244321}">
                <p14:modId xmlns:p14="http://schemas.microsoft.com/office/powerpoint/2010/main" val="4863373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2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92A0B-E45F-2BC1-225D-93B04F2FD720}"/>
              </a:ext>
            </a:extLst>
          </p:cNvPr>
          <p:cNvSpPr>
            <a:spLocks noGrp="1"/>
          </p:cNvSpPr>
          <p:nvPr>
            <p:ph type="title"/>
          </p:nvPr>
        </p:nvSpPr>
        <p:spPr>
          <a:xfrm>
            <a:off x="640080" y="325369"/>
            <a:ext cx="4368602" cy="1956841"/>
          </a:xfrm>
        </p:spPr>
        <p:txBody>
          <a:bodyPr anchor="b">
            <a:normAutofit/>
          </a:bodyPr>
          <a:lstStyle/>
          <a:p>
            <a:r>
              <a:rPr lang="en-GB" sz="4200"/>
              <a:t>Lymphadenopathy</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0A713D-D0B2-30EB-5A4F-42EC0260DEC7}"/>
              </a:ext>
            </a:extLst>
          </p:cNvPr>
          <p:cNvSpPr>
            <a:spLocks noGrp="1"/>
          </p:cNvSpPr>
          <p:nvPr>
            <p:ph idx="1"/>
          </p:nvPr>
        </p:nvSpPr>
        <p:spPr>
          <a:xfrm>
            <a:off x="640080" y="2872899"/>
            <a:ext cx="4243589" cy="3320668"/>
          </a:xfrm>
        </p:spPr>
        <p:txBody>
          <a:bodyPr>
            <a:normAutofit/>
          </a:bodyPr>
          <a:lstStyle/>
          <a:p>
            <a:pPr marL="0" indent="0">
              <a:buNone/>
            </a:pPr>
            <a:r>
              <a:rPr lang="en-GB" sz="2200" b="1" dirty="0">
                <a:solidFill>
                  <a:srgbClr val="FF0000"/>
                </a:solidFill>
              </a:rPr>
              <a:t>Red Flags</a:t>
            </a:r>
          </a:p>
          <a:p>
            <a:r>
              <a:rPr lang="en-GB" sz="2200" dirty="0"/>
              <a:t>Larger than 2 cm and growing</a:t>
            </a:r>
          </a:p>
          <a:p>
            <a:r>
              <a:rPr lang="en-GB" sz="2200" dirty="0"/>
              <a:t>Associated Symptoms</a:t>
            </a:r>
          </a:p>
          <a:p>
            <a:pPr lvl="1"/>
            <a:r>
              <a:rPr lang="en-GB" sz="1800" dirty="0"/>
              <a:t>Weight Loss</a:t>
            </a:r>
          </a:p>
          <a:p>
            <a:pPr lvl="1"/>
            <a:r>
              <a:rPr lang="en-GB" sz="1800" dirty="0"/>
              <a:t>Unusual Pain/Itch</a:t>
            </a:r>
          </a:p>
          <a:p>
            <a:pPr lvl="1"/>
            <a:r>
              <a:rPr lang="en-GB" sz="1800" dirty="0"/>
              <a:t>Prolonged fever</a:t>
            </a:r>
          </a:p>
          <a:p>
            <a:r>
              <a:rPr lang="en-GB" sz="2200" dirty="0"/>
              <a:t>Examination findings</a:t>
            </a:r>
          </a:p>
          <a:p>
            <a:pPr lvl="1"/>
            <a:r>
              <a:rPr lang="en-GB" sz="1800" dirty="0"/>
              <a:t>HSM</a:t>
            </a:r>
          </a:p>
          <a:p>
            <a:pPr lvl="1"/>
            <a:r>
              <a:rPr lang="en-GB" sz="1800" dirty="0"/>
              <a:t>Supraclavicular or Popliteal</a:t>
            </a:r>
          </a:p>
        </p:txBody>
      </p:sp>
      <p:pic>
        <p:nvPicPr>
          <p:cNvPr id="1026" name="Picture 2" descr="Cute Children Cartoon Vector PNG Images, Children Clipart ...">
            <a:extLst>
              <a:ext uri="{FF2B5EF4-FFF2-40B4-BE49-F238E27FC236}">
                <a16:creationId xmlns:a16="http://schemas.microsoft.com/office/drawing/2014/main" id="{CA9238A7-93D5-D14F-D5EF-4D3F44469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2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10DD1B-2CCE-8ABA-F84C-11C350C4B14B}"/>
              </a:ext>
            </a:extLst>
          </p:cNvPr>
          <p:cNvPicPr>
            <a:picLocks noChangeAspect="1"/>
          </p:cNvPicPr>
          <p:nvPr/>
        </p:nvPicPr>
        <p:blipFill>
          <a:blip r:embed="rId2"/>
          <a:stretch>
            <a:fillRect/>
          </a:stretch>
        </p:blipFill>
        <p:spPr>
          <a:xfrm>
            <a:off x="1156598" y="18574"/>
            <a:ext cx="9878804" cy="6820852"/>
          </a:xfrm>
          <a:prstGeom prst="rect">
            <a:avLst/>
          </a:prstGeom>
        </p:spPr>
      </p:pic>
    </p:spTree>
    <p:extLst>
      <p:ext uri="{BB962C8B-B14F-4D97-AF65-F5344CB8AC3E}">
        <p14:creationId xmlns:p14="http://schemas.microsoft.com/office/powerpoint/2010/main" val="101209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78659-CB6C-7A94-5859-74633890409B}"/>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Tummy Ache</a:t>
            </a:r>
          </a:p>
        </p:txBody>
      </p:sp>
      <p:pic>
        <p:nvPicPr>
          <p:cNvPr id="1026" name="Picture 2" descr="Stomach Pain Stock Illustrations ...">
            <a:extLst>
              <a:ext uri="{FF2B5EF4-FFF2-40B4-BE49-F238E27FC236}">
                <a16:creationId xmlns:a16="http://schemas.microsoft.com/office/drawing/2014/main" id="{13486B0E-2A41-23C4-FDEA-8673E4E752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35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2BC6C-E478-816C-6216-E96A78D09DEE}"/>
              </a:ext>
            </a:extLst>
          </p:cNvPr>
          <p:cNvSpPr>
            <a:spLocks noGrp="1"/>
          </p:cNvSpPr>
          <p:nvPr>
            <p:ph type="title"/>
          </p:nvPr>
        </p:nvSpPr>
        <p:spPr>
          <a:xfrm>
            <a:off x="1028700" y="1967266"/>
            <a:ext cx="2628900" cy="2547257"/>
          </a:xfrm>
          <a:noFill/>
        </p:spPr>
        <p:txBody>
          <a:bodyPr anchor="ctr">
            <a:normAutofit/>
          </a:bodyPr>
          <a:lstStyle/>
          <a:p>
            <a:pPr algn="ctr"/>
            <a:r>
              <a:rPr lang="en-GB" sz="3600" dirty="0">
                <a:solidFill>
                  <a:srgbClr val="FFFFFF"/>
                </a:solidFill>
              </a:rPr>
              <a:t>Acute Red Flags</a:t>
            </a:r>
          </a:p>
        </p:txBody>
      </p:sp>
      <p:pic>
        <p:nvPicPr>
          <p:cNvPr id="4" name="Picture 3">
            <a:extLst>
              <a:ext uri="{FF2B5EF4-FFF2-40B4-BE49-F238E27FC236}">
                <a16:creationId xmlns:a16="http://schemas.microsoft.com/office/drawing/2014/main" id="{60A2CCF2-650E-2F58-E6A6-D70E3934E0AC}"/>
              </a:ext>
            </a:extLst>
          </p:cNvPr>
          <p:cNvPicPr>
            <a:picLocks noChangeAspect="1"/>
          </p:cNvPicPr>
          <p:nvPr/>
        </p:nvPicPr>
        <p:blipFill>
          <a:blip r:embed="rId2"/>
          <a:srcRect l="2726" b="2442"/>
          <a:stretch/>
        </p:blipFill>
        <p:spPr>
          <a:xfrm>
            <a:off x="4962144" y="1622474"/>
            <a:ext cx="6595872" cy="3522550"/>
          </a:xfrm>
          <a:prstGeom prst="rect">
            <a:avLst/>
          </a:prstGeom>
        </p:spPr>
      </p:pic>
    </p:spTree>
    <p:extLst>
      <p:ext uri="{BB962C8B-B14F-4D97-AF65-F5344CB8AC3E}">
        <p14:creationId xmlns:p14="http://schemas.microsoft.com/office/powerpoint/2010/main" val="141386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41E00-36BB-04B1-0352-F8ABC0EFA94F}"/>
              </a:ext>
            </a:extLst>
          </p:cNvPr>
          <p:cNvPicPr>
            <a:picLocks noChangeAspect="1"/>
          </p:cNvPicPr>
          <p:nvPr/>
        </p:nvPicPr>
        <p:blipFill>
          <a:blip r:embed="rId2"/>
          <a:stretch>
            <a:fillRect/>
          </a:stretch>
        </p:blipFill>
        <p:spPr>
          <a:xfrm>
            <a:off x="806538" y="0"/>
            <a:ext cx="10578923" cy="6858000"/>
          </a:xfrm>
          <a:prstGeom prst="rect">
            <a:avLst/>
          </a:prstGeom>
        </p:spPr>
      </p:pic>
    </p:spTree>
    <p:extLst>
      <p:ext uri="{BB962C8B-B14F-4D97-AF65-F5344CB8AC3E}">
        <p14:creationId xmlns:p14="http://schemas.microsoft.com/office/powerpoint/2010/main" val="11869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paper&#10;&#10;AI-generated content may be incorrect.">
            <a:extLst>
              <a:ext uri="{FF2B5EF4-FFF2-40B4-BE49-F238E27FC236}">
                <a16:creationId xmlns:a16="http://schemas.microsoft.com/office/drawing/2014/main" id="{B9E5FB38-D07B-055B-9471-46B9AFDBB137}"/>
              </a:ext>
            </a:extLst>
          </p:cNvPr>
          <p:cNvPicPr>
            <a:picLocks noChangeAspect="1"/>
          </p:cNvPicPr>
          <p:nvPr/>
        </p:nvPicPr>
        <p:blipFill>
          <a:blip r:embed="rId2"/>
          <a:srcRect r="-2" b="1075"/>
          <a:stretch/>
        </p:blipFill>
        <p:spPr>
          <a:xfrm>
            <a:off x="321730" y="321732"/>
            <a:ext cx="5674897" cy="3017405"/>
          </a:xfrm>
          <a:prstGeom prst="rect">
            <a:avLst/>
          </a:prstGeom>
        </p:spPr>
      </p:pic>
      <p:pic>
        <p:nvPicPr>
          <p:cNvPr id="7" name="Picture 6" descr="A screenshot of a computer screen&#10;&#10;AI-generated content may be incorrect.">
            <a:extLst>
              <a:ext uri="{FF2B5EF4-FFF2-40B4-BE49-F238E27FC236}">
                <a16:creationId xmlns:a16="http://schemas.microsoft.com/office/drawing/2014/main" id="{12295EE7-C8F3-5A49-CEA0-0208CF5512F9}"/>
              </a:ext>
            </a:extLst>
          </p:cNvPr>
          <p:cNvPicPr>
            <a:picLocks noChangeAspect="1"/>
          </p:cNvPicPr>
          <p:nvPr/>
        </p:nvPicPr>
        <p:blipFill>
          <a:blip r:embed="rId3"/>
          <a:srcRect r="-2" b="1178"/>
          <a:stretch/>
        </p:blipFill>
        <p:spPr>
          <a:xfrm>
            <a:off x="321730" y="3510853"/>
            <a:ext cx="5674897" cy="2789954"/>
          </a:xfrm>
          <a:prstGeom prst="rect">
            <a:avLst/>
          </a:prstGeom>
        </p:spPr>
      </p:pic>
      <p:pic>
        <p:nvPicPr>
          <p:cNvPr id="5" name="Picture 4" descr="A screenshot of a screenshot of a computer&#10;&#10;AI-generated content may be incorrect.">
            <a:extLst>
              <a:ext uri="{FF2B5EF4-FFF2-40B4-BE49-F238E27FC236}">
                <a16:creationId xmlns:a16="http://schemas.microsoft.com/office/drawing/2014/main" id="{4C93CA31-7699-5640-4105-29135ADF14C7}"/>
              </a:ext>
            </a:extLst>
          </p:cNvPr>
          <p:cNvPicPr>
            <a:picLocks noChangeAspect="1"/>
          </p:cNvPicPr>
          <p:nvPr/>
        </p:nvPicPr>
        <p:blipFill>
          <a:blip r:embed="rId4"/>
          <a:srcRect l="7056" r="31487" b="-1"/>
          <a:stretch/>
        </p:blipFill>
        <p:spPr>
          <a:xfrm>
            <a:off x="6195373" y="321733"/>
            <a:ext cx="5674897" cy="5979074"/>
          </a:xfrm>
          <a:prstGeom prst="rect">
            <a:avLst/>
          </a:prstGeom>
        </p:spPr>
      </p:pic>
    </p:spTree>
    <p:extLst>
      <p:ext uri="{BB962C8B-B14F-4D97-AF65-F5344CB8AC3E}">
        <p14:creationId xmlns:p14="http://schemas.microsoft.com/office/powerpoint/2010/main" val="3472816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FE60C-8AC0-994A-1E0C-0366B34CAF4E}"/>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Chronic Tummy Pain</a:t>
            </a:r>
          </a:p>
        </p:txBody>
      </p:sp>
      <p:grpSp>
        <p:nvGrpSpPr>
          <p:cNvPr id="2057" name="Group 205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058" name="Rectangle 205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2" name="Rectangle 206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id Stomachache Stock Illustrations ...">
            <a:extLst>
              <a:ext uri="{FF2B5EF4-FFF2-40B4-BE49-F238E27FC236}">
                <a16:creationId xmlns:a16="http://schemas.microsoft.com/office/drawing/2014/main" id="{FFC278FD-9A7C-B7E6-EBB9-842F444C36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13080" y="666728"/>
            <a:ext cx="4554825"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6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392351-2486-16B9-C512-7EB20DB691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24545" y="1060884"/>
            <a:ext cx="3843456" cy="4329142"/>
          </a:xfrm>
          <a:prstGeom prst="rect">
            <a:avLst/>
          </a:prstGeom>
        </p:spPr>
      </p:pic>
      <p:sp>
        <p:nvSpPr>
          <p:cNvPr id="2" name="Title 1">
            <a:extLst>
              <a:ext uri="{FF2B5EF4-FFF2-40B4-BE49-F238E27FC236}">
                <a16:creationId xmlns:a16="http://schemas.microsoft.com/office/drawing/2014/main" id="{F18F0EE6-6258-5597-13B8-8B3C260D62DE}"/>
              </a:ext>
            </a:extLst>
          </p:cNvPr>
          <p:cNvSpPr>
            <a:spLocks noGrp="1"/>
          </p:cNvSpPr>
          <p:nvPr>
            <p:ph type="title"/>
          </p:nvPr>
        </p:nvSpPr>
        <p:spPr>
          <a:xfrm>
            <a:off x="1814251" y="215057"/>
            <a:ext cx="8152130" cy="701720"/>
          </a:xfrm>
        </p:spPr>
        <p:txBody>
          <a:bodyPr>
            <a:normAutofit fontScale="90000"/>
          </a:bodyPr>
          <a:lstStyle/>
          <a:p>
            <a:r>
              <a:rPr lang="en-GB" dirty="0"/>
              <a:t>Network foundations and principles </a:t>
            </a:r>
          </a:p>
        </p:txBody>
      </p:sp>
      <p:sp>
        <p:nvSpPr>
          <p:cNvPr id="3" name="Content Placeholder 2">
            <a:extLst>
              <a:ext uri="{FF2B5EF4-FFF2-40B4-BE49-F238E27FC236}">
                <a16:creationId xmlns:a16="http://schemas.microsoft.com/office/drawing/2014/main" id="{DD9575C8-B549-0201-547F-1F33996CC330}"/>
              </a:ext>
            </a:extLst>
          </p:cNvPr>
          <p:cNvSpPr>
            <a:spLocks noGrp="1"/>
          </p:cNvSpPr>
          <p:nvPr>
            <p:ph idx="1"/>
          </p:nvPr>
        </p:nvSpPr>
        <p:spPr>
          <a:xfrm>
            <a:off x="2019935" y="1666242"/>
            <a:ext cx="8152130" cy="4163060"/>
          </a:xfrm>
        </p:spPr>
        <p:txBody>
          <a:bodyPr>
            <a:normAutofit/>
          </a:bodyPr>
          <a:lstStyle/>
          <a:p>
            <a:pPr marL="342900" lvl="1" indent="0">
              <a:buNone/>
            </a:pPr>
            <a:endParaRPr lang="en-GB" sz="1500" dirty="0">
              <a:latin typeface="Calibri" panose="020F0502020204030204" pitchFamily="34" charset="0"/>
              <a:ea typeface="Calibri" panose="020F0502020204030204" pitchFamily="34" charset="0"/>
            </a:endParaRPr>
          </a:p>
          <a:p>
            <a:endParaRPr lang="en-GB" sz="1800" dirty="0">
              <a:latin typeface="Calibri" panose="020F0502020204030204" pitchFamily="34" charset="0"/>
              <a:ea typeface="Calibri" panose="020F0502020204030204" pitchFamily="34" charset="0"/>
            </a:endParaRPr>
          </a:p>
          <a:p>
            <a:endParaRPr lang="en-GB" sz="1800" dirty="0">
              <a:latin typeface="Calibri" panose="020F0502020204030204" pitchFamily="34" charset="0"/>
              <a:ea typeface="Calibri" panose="020F0502020204030204" pitchFamily="34" charset="0"/>
            </a:endParaRPr>
          </a:p>
          <a:p>
            <a:endParaRPr lang="en-GB" dirty="0"/>
          </a:p>
        </p:txBody>
      </p:sp>
      <p:sp>
        <p:nvSpPr>
          <p:cNvPr id="4" name="Content Placeholder 2">
            <a:extLst>
              <a:ext uri="{FF2B5EF4-FFF2-40B4-BE49-F238E27FC236}">
                <a16:creationId xmlns:a16="http://schemas.microsoft.com/office/drawing/2014/main" id="{7F5DEB67-CCC2-CD45-23DF-DDA0F65B60EC}"/>
              </a:ext>
            </a:extLst>
          </p:cNvPr>
          <p:cNvSpPr txBox="1">
            <a:spLocks/>
          </p:cNvSpPr>
          <p:nvPr/>
        </p:nvSpPr>
        <p:spPr>
          <a:xfrm>
            <a:off x="1814251" y="1060884"/>
            <a:ext cx="5515962" cy="43224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000" b="1" dirty="0">
                <a:solidFill>
                  <a:prstClr val="black"/>
                </a:solidFill>
                <a:latin typeface="Arial Black" panose="020B0A04020102020204" pitchFamily="34" charset="0"/>
              </a:rPr>
              <a:t>Our shared vision</a:t>
            </a:r>
          </a:p>
          <a:p>
            <a:pPr marL="0" indent="0" algn="ctr">
              <a:buNone/>
            </a:pPr>
            <a:endParaRPr lang="en-GB" sz="1800" b="1" dirty="0">
              <a:solidFill>
                <a:prstClr val="black"/>
              </a:solidFill>
            </a:endParaRPr>
          </a:p>
          <a:p>
            <a:pPr marL="0" indent="0" algn="ctr">
              <a:buNone/>
            </a:pPr>
            <a:r>
              <a:rPr lang="en-GB" sz="1800" dirty="0">
                <a:solidFill>
                  <a:prstClr val="black"/>
                </a:solidFill>
              </a:rPr>
              <a:t>In the North East and North Cumbria we believe all children and young people should be given the opportunity to flourish and reach their potential, and be advantaged by organisations working together </a:t>
            </a:r>
          </a:p>
          <a:p>
            <a:pPr marL="0" indent="0" algn="ctr">
              <a:buNone/>
            </a:pPr>
            <a:endParaRPr lang="en-GB" sz="2000" dirty="0">
              <a:solidFill>
                <a:prstClr val="black"/>
              </a:solidFill>
            </a:endParaRPr>
          </a:p>
          <a:p>
            <a:pPr marL="0" indent="0" algn="ctr">
              <a:buNone/>
            </a:pPr>
            <a:r>
              <a:rPr lang="en-GB" sz="2000" b="1" dirty="0">
                <a:solidFill>
                  <a:prstClr val="black"/>
                </a:solidFill>
                <a:latin typeface="Arial Black" panose="020B0A04020102020204" pitchFamily="34" charset="0"/>
              </a:rPr>
              <a:t>What did the system want us to do</a:t>
            </a:r>
          </a:p>
          <a:p>
            <a:pPr marL="0" indent="0" algn="ctr">
              <a:buNone/>
            </a:pPr>
            <a:endParaRPr lang="en-GB" sz="1800" dirty="0">
              <a:solidFill>
                <a:prstClr val="black"/>
              </a:solidFill>
            </a:endParaRPr>
          </a:p>
          <a:p>
            <a:pPr marL="0" indent="0" algn="ctr">
              <a:buNone/>
            </a:pPr>
            <a:r>
              <a:rPr lang="en-GB" sz="1800" dirty="0">
                <a:solidFill>
                  <a:prstClr val="black"/>
                </a:solidFill>
              </a:rPr>
              <a:t>“Share good practice, drive work forward and connect us into experts and groups”</a:t>
            </a:r>
          </a:p>
        </p:txBody>
      </p:sp>
    </p:spTree>
    <p:extLst>
      <p:ext uri="{BB962C8B-B14F-4D97-AF65-F5344CB8AC3E}">
        <p14:creationId xmlns:p14="http://schemas.microsoft.com/office/powerpoint/2010/main" val="190062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796A7A-2E7D-33A8-0568-86F9CE4BB15B}"/>
              </a:ext>
            </a:extLst>
          </p:cNvPr>
          <p:cNvSpPr>
            <a:spLocks noGrp="1"/>
          </p:cNvSpPr>
          <p:nvPr>
            <p:ph type="title"/>
          </p:nvPr>
        </p:nvSpPr>
        <p:spPr>
          <a:xfrm>
            <a:off x="1371597" y="348865"/>
            <a:ext cx="10044023" cy="877729"/>
          </a:xfrm>
        </p:spPr>
        <p:txBody>
          <a:bodyPr anchor="ctr">
            <a:normAutofit/>
          </a:bodyPr>
          <a:lstStyle/>
          <a:p>
            <a:endParaRPr lang="en-GB" sz="4000">
              <a:solidFill>
                <a:srgbClr val="FFFFFF"/>
              </a:solidFill>
            </a:endParaRPr>
          </a:p>
        </p:txBody>
      </p:sp>
      <p:graphicFrame>
        <p:nvGraphicFramePr>
          <p:cNvPr id="5" name="Content Placeholder 2">
            <a:extLst>
              <a:ext uri="{FF2B5EF4-FFF2-40B4-BE49-F238E27FC236}">
                <a16:creationId xmlns:a16="http://schemas.microsoft.com/office/drawing/2014/main" id="{74DC0C4C-FA23-A3D0-5ADA-70E6831013EE}"/>
              </a:ext>
            </a:extLst>
          </p:cNvPr>
          <p:cNvGraphicFramePr>
            <a:graphicFrameLocks noGrp="1"/>
          </p:cNvGraphicFramePr>
          <p:nvPr>
            <p:ph idx="1"/>
            <p:extLst>
              <p:ext uri="{D42A27DB-BD31-4B8C-83A1-F6EECF244321}">
                <p14:modId xmlns:p14="http://schemas.microsoft.com/office/powerpoint/2010/main" val="16789958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429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99DEA-A6CC-BCBB-A022-E57190C38E24}"/>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Features</a:t>
            </a:r>
          </a:p>
        </p:txBody>
      </p:sp>
      <p:graphicFrame>
        <p:nvGraphicFramePr>
          <p:cNvPr id="5" name="Content Placeholder 2">
            <a:extLst>
              <a:ext uri="{FF2B5EF4-FFF2-40B4-BE49-F238E27FC236}">
                <a16:creationId xmlns:a16="http://schemas.microsoft.com/office/drawing/2014/main" id="{78BBB008-8808-FEF5-4F25-BC2582224B3E}"/>
              </a:ext>
            </a:extLst>
          </p:cNvPr>
          <p:cNvGraphicFramePr>
            <a:graphicFrameLocks noGrp="1"/>
          </p:cNvGraphicFramePr>
          <p:nvPr>
            <p:ph idx="1"/>
            <p:extLst>
              <p:ext uri="{D42A27DB-BD31-4B8C-83A1-F6EECF244321}">
                <p14:modId xmlns:p14="http://schemas.microsoft.com/office/powerpoint/2010/main" val="12335827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619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31556-ED90-A3F9-51CA-94458E574A8F}"/>
              </a:ext>
            </a:extLst>
          </p:cNvPr>
          <p:cNvSpPr>
            <a:spLocks noGrp="1"/>
          </p:cNvSpPr>
          <p:nvPr>
            <p:ph type="title"/>
          </p:nvPr>
        </p:nvSpPr>
        <p:spPr>
          <a:xfrm>
            <a:off x="635000" y="640823"/>
            <a:ext cx="3418659" cy="5583148"/>
          </a:xfrm>
        </p:spPr>
        <p:txBody>
          <a:bodyPr anchor="ctr">
            <a:normAutofit/>
          </a:bodyPr>
          <a:lstStyle/>
          <a:p>
            <a:r>
              <a:rPr lang="en-GB" sz="5400"/>
              <a:t>Red Flags</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08C98C6B-4226-8670-73C7-506C79229AFB}"/>
              </a:ext>
            </a:extLst>
          </p:cNvPr>
          <p:cNvGraphicFramePr>
            <a:graphicFrameLocks noGrp="1"/>
          </p:cNvGraphicFramePr>
          <p:nvPr>
            <p:ph idx="1"/>
            <p:extLst>
              <p:ext uri="{D42A27DB-BD31-4B8C-83A1-F6EECF244321}">
                <p14:modId xmlns:p14="http://schemas.microsoft.com/office/powerpoint/2010/main" val="289312947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087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6C225D-8BA7-FF73-45C5-55A0E0483886}"/>
              </a:ext>
            </a:extLst>
          </p:cNvPr>
          <p:cNvSpPr>
            <a:spLocks noGrp="1"/>
          </p:cNvSpPr>
          <p:nvPr>
            <p:ph type="title"/>
          </p:nvPr>
        </p:nvSpPr>
        <p:spPr>
          <a:xfrm>
            <a:off x="621792" y="1161288"/>
            <a:ext cx="3602736" cy="4526280"/>
          </a:xfrm>
        </p:spPr>
        <p:txBody>
          <a:bodyPr>
            <a:normAutofit/>
          </a:bodyPr>
          <a:lstStyle/>
          <a:p>
            <a:r>
              <a:rPr lang="en-GB" sz="4000"/>
              <a:t>Tests NOT to do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 name="Content Placeholder 2">
            <a:extLst>
              <a:ext uri="{FF2B5EF4-FFF2-40B4-BE49-F238E27FC236}">
                <a16:creationId xmlns:a16="http://schemas.microsoft.com/office/drawing/2014/main" id="{637D75CD-FC6C-E13C-7F85-C4C798F08E12}"/>
              </a:ext>
            </a:extLst>
          </p:cNvPr>
          <p:cNvGraphicFramePr>
            <a:graphicFrameLocks noGrp="1"/>
          </p:cNvGraphicFramePr>
          <p:nvPr>
            <p:ph idx="1"/>
            <p:extLst>
              <p:ext uri="{D42A27DB-BD31-4B8C-83A1-F6EECF244321}">
                <p14:modId xmlns:p14="http://schemas.microsoft.com/office/powerpoint/2010/main" val="242788791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82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DE7D37-9CC9-ABA5-1F34-E4D6FC04EB6D}"/>
              </a:ext>
            </a:extLst>
          </p:cNvPr>
          <p:cNvSpPr>
            <a:spLocks noGrp="1"/>
          </p:cNvSpPr>
          <p:nvPr>
            <p:ph type="title"/>
          </p:nvPr>
        </p:nvSpPr>
        <p:spPr>
          <a:xfrm>
            <a:off x="621792" y="1161288"/>
            <a:ext cx="3602736" cy="4526280"/>
          </a:xfrm>
        </p:spPr>
        <p:txBody>
          <a:bodyPr>
            <a:normAutofit/>
          </a:bodyPr>
          <a:lstStyle/>
          <a:p>
            <a:r>
              <a:rPr lang="en-GB" sz="4000"/>
              <a:t>Management</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A2F73B1-AE4E-DC1F-1B7D-DC64FB299E12}"/>
              </a:ext>
            </a:extLst>
          </p:cNvPr>
          <p:cNvGraphicFramePr>
            <a:graphicFrameLocks noGrp="1"/>
          </p:cNvGraphicFramePr>
          <p:nvPr>
            <p:ph idx="1"/>
            <p:extLst>
              <p:ext uri="{D42A27DB-BD31-4B8C-83A1-F6EECF244321}">
                <p14:modId xmlns:p14="http://schemas.microsoft.com/office/powerpoint/2010/main" val="212919602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88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380A7-8A40-EDDF-839C-9A7DF49D4292}"/>
              </a:ext>
            </a:extLst>
          </p:cNvPr>
          <p:cNvSpPr>
            <a:spLocks noGrp="1"/>
          </p:cNvSpPr>
          <p:nvPr>
            <p:ph type="title"/>
          </p:nvPr>
        </p:nvSpPr>
        <p:spPr>
          <a:xfrm>
            <a:off x="640080" y="325369"/>
            <a:ext cx="4368602" cy="1956841"/>
          </a:xfrm>
        </p:spPr>
        <p:txBody>
          <a:bodyPr anchor="b">
            <a:normAutofit/>
          </a:bodyPr>
          <a:lstStyle/>
          <a:p>
            <a:r>
              <a:rPr lang="en-GB" sz="5400"/>
              <a:t>Constipation</a:t>
            </a:r>
          </a:p>
        </p:txBody>
      </p:sp>
      <p:sp>
        <p:nvSpPr>
          <p:cNvPr id="308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Content Placeholder 3077">
            <a:extLst>
              <a:ext uri="{FF2B5EF4-FFF2-40B4-BE49-F238E27FC236}">
                <a16:creationId xmlns:a16="http://schemas.microsoft.com/office/drawing/2014/main" id="{CC2EE539-C289-E484-FCCA-A00EF0802499}"/>
              </a:ext>
            </a:extLst>
          </p:cNvPr>
          <p:cNvSpPr>
            <a:spLocks noGrp="1"/>
          </p:cNvSpPr>
          <p:nvPr>
            <p:ph idx="1"/>
          </p:nvPr>
        </p:nvSpPr>
        <p:spPr>
          <a:xfrm>
            <a:off x="640080" y="2872899"/>
            <a:ext cx="4243589" cy="3320668"/>
          </a:xfrm>
        </p:spPr>
        <p:txBody>
          <a:bodyPr>
            <a:normAutofit/>
          </a:bodyPr>
          <a:lstStyle/>
          <a:p>
            <a:r>
              <a:rPr lang="en-US" sz="2200" dirty="0"/>
              <a:t>If you look you will find it</a:t>
            </a:r>
          </a:p>
          <a:p>
            <a:r>
              <a:rPr lang="en-US" sz="2200" dirty="0"/>
              <a:t>Common presentations</a:t>
            </a:r>
          </a:p>
          <a:p>
            <a:pPr lvl="1"/>
            <a:r>
              <a:rPr lang="en-US" sz="1800" dirty="0"/>
              <a:t>Soiling</a:t>
            </a:r>
          </a:p>
          <a:p>
            <a:pPr lvl="1"/>
            <a:r>
              <a:rPr lang="en-US" sz="1800" dirty="0"/>
              <a:t>Recurrent UTI</a:t>
            </a:r>
          </a:p>
          <a:p>
            <a:pPr lvl="1"/>
            <a:r>
              <a:rPr lang="en-US" sz="1800" dirty="0"/>
              <a:t>Non Specific Abdominal Pain</a:t>
            </a:r>
          </a:p>
          <a:p>
            <a:pPr lvl="1"/>
            <a:r>
              <a:rPr lang="en-US" sz="1800" dirty="0"/>
              <a:t>Loose stool or </a:t>
            </a:r>
            <a:r>
              <a:rPr lang="en-US" sz="1800" dirty="0" err="1"/>
              <a:t>diarrhoea</a:t>
            </a:r>
            <a:r>
              <a:rPr lang="en-US" sz="1800" dirty="0"/>
              <a:t> </a:t>
            </a:r>
          </a:p>
        </p:txBody>
      </p:sp>
      <p:pic>
        <p:nvPicPr>
          <p:cNvPr id="3074" name="Picture 2" descr="Detective Cartoon Vector Art, Icons, and Graphics for Free Download">
            <a:extLst>
              <a:ext uri="{FF2B5EF4-FFF2-40B4-BE49-F238E27FC236}">
                <a16:creationId xmlns:a16="http://schemas.microsoft.com/office/drawing/2014/main" id="{51B89020-A0DD-432B-00D7-AE8672B62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05"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143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341293-233C-B4BC-AE2E-18A19E0E2B0D}"/>
              </a:ext>
            </a:extLst>
          </p:cNvPr>
          <p:cNvPicPr>
            <a:picLocks noChangeAspect="1"/>
          </p:cNvPicPr>
          <p:nvPr/>
        </p:nvPicPr>
        <p:blipFill>
          <a:blip r:embed="rId2"/>
          <a:stretch>
            <a:fillRect/>
          </a:stretch>
        </p:blipFill>
        <p:spPr>
          <a:xfrm>
            <a:off x="1231604" y="0"/>
            <a:ext cx="9728791" cy="6858000"/>
          </a:xfrm>
          <a:prstGeom prst="rect">
            <a:avLst/>
          </a:prstGeom>
        </p:spPr>
      </p:pic>
    </p:spTree>
    <p:extLst>
      <p:ext uri="{BB962C8B-B14F-4D97-AF65-F5344CB8AC3E}">
        <p14:creationId xmlns:p14="http://schemas.microsoft.com/office/powerpoint/2010/main" val="1880345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8EFD57-4B42-1371-F510-DE5C355F77AD}"/>
              </a:ext>
            </a:extLst>
          </p:cNvPr>
          <p:cNvSpPr>
            <a:spLocks noGrp="1"/>
          </p:cNvSpPr>
          <p:nvPr>
            <p:ph type="title"/>
          </p:nvPr>
        </p:nvSpPr>
        <p:spPr>
          <a:xfrm>
            <a:off x="621792" y="1161288"/>
            <a:ext cx="3602736" cy="4526280"/>
          </a:xfrm>
        </p:spPr>
        <p:txBody>
          <a:bodyPr>
            <a:normAutofit/>
          </a:bodyPr>
          <a:lstStyle/>
          <a:p>
            <a:r>
              <a:rPr lang="en-GB" sz="4000"/>
              <a:t>Common Pitfalls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3000E62-B8D3-3A52-55F4-F8D93117938A}"/>
              </a:ext>
            </a:extLst>
          </p:cNvPr>
          <p:cNvGraphicFramePr>
            <a:graphicFrameLocks noGrp="1"/>
          </p:cNvGraphicFramePr>
          <p:nvPr>
            <p:ph idx="1"/>
            <p:extLst>
              <p:ext uri="{D42A27DB-BD31-4B8C-83A1-F6EECF244321}">
                <p14:modId xmlns:p14="http://schemas.microsoft.com/office/powerpoint/2010/main" val="301031842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192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66E60-91F7-272A-CD06-B0EC3BCC7806}"/>
              </a:ext>
            </a:extLst>
          </p:cNvPr>
          <p:cNvSpPr>
            <a:spLocks noGrp="1"/>
          </p:cNvSpPr>
          <p:nvPr>
            <p:ph type="title"/>
          </p:nvPr>
        </p:nvSpPr>
        <p:spPr>
          <a:xfrm>
            <a:off x="956826" y="1112969"/>
            <a:ext cx="3937298" cy="4166010"/>
          </a:xfrm>
        </p:spPr>
        <p:txBody>
          <a:bodyPr>
            <a:normAutofit/>
          </a:bodyPr>
          <a:lstStyle/>
          <a:p>
            <a:r>
              <a:rPr lang="en-GB" dirty="0">
                <a:solidFill>
                  <a:srgbClr val="FFFFFF"/>
                </a:solidFill>
              </a:rPr>
              <a:t>Red Flags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12B0E29-8591-685A-2D60-FB1140458954}"/>
              </a:ext>
            </a:extLst>
          </p:cNvPr>
          <p:cNvSpPr>
            <a:spLocks noGrp="1"/>
          </p:cNvSpPr>
          <p:nvPr>
            <p:ph idx="1"/>
          </p:nvPr>
        </p:nvSpPr>
        <p:spPr>
          <a:xfrm>
            <a:off x="6096000" y="820880"/>
            <a:ext cx="5257799" cy="4889350"/>
          </a:xfrm>
        </p:spPr>
        <p:txBody>
          <a:bodyPr anchor="t">
            <a:normAutofit/>
          </a:bodyPr>
          <a:lstStyle/>
          <a:p>
            <a:pPr marL="342900" lvl="0" indent="-342900">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constipation from birth/neonatal period; </a:t>
            </a:r>
          </a:p>
          <a:p>
            <a:pPr marL="342900" lvl="0" indent="-342900">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failure/delay in passing meconium &gt; 48hrs;</a:t>
            </a:r>
          </a:p>
          <a:p>
            <a:pPr marL="342900" lvl="0" indent="-342900">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weakness in legs/locomotor delay;</a:t>
            </a:r>
          </a:p>
          <a:p>
            <a:pPr marL="342900" lvl="0" indent="-342900">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abdominal distension + /-vomiting;</a:t>
            </a:r>
          </a:p>
          <a:p>
            <a:pPr marL="342900" lvl="0" indent="-342900">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abnormal appearance of anus (do not do a PR);</a:t>
            </a:r>
          </a:p>
          <a:p>
            <a:pPr marL="342900" lvl="0" indent="-342900">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abnormal examination of spine;</a:t>
            </a:r>
          </a:p>
          <a:p>
            <a:pPr marL="342900" lvl="0" indent="-342900">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abnormal neuromuscular signs or reflexes; or</a:t>
            </a:r>
          </a:p>
          <a:p>
            <a:r>
              <a:rPr lang="en-GB" sz="2000" dirty="0">
                <a:effectLst/>
                <a:latin typeface="Arial" panose="020B0604020202020204" pitchFamily="34" charset="0"/>
                <a:ea typeface="Arial" panose="020B0604020202020204" pitchFamily="34" charset="0"/>
                <a:cs typeface="Times New Roman" panose="02020603050405020304" pitchFamily="18" charset="0"/>
              </a:rPr>
              <a:t>persistent constipation not responding to maximal doses of laxatives</a:t>
            </a:r>
            <a:endParaRPr lang="en-GB"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958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video game&#10;&#10;AI-generated content may be incorrect.">
            <a:extLst>
              <a:ext uri="{FF2B5EF4-FFF2-40B4-BE49-F238E27FC236}">
                <a16:creationId xmlns:a16="http://schemas.microsoft.com/office/drawing/2014/main" id="{70679ACB-A476-3AE2-D558-512452705B6F}"/>
              </a:ext>
            </a:extLst>
          </p:cNvPr>
          <p:cNvPicPr>
            <a:picLocks noChangeAspect="1"/>
          </p:cNvPicPr>
          <p:nvPr/>
        </p:nvPicPr>
        <p:blipFill>
          <a:blip r:embed="rId2"/>
          <a:stretch>
            <a:fillRect/>
          </a:stretch>
        </p:blipFill>
        <p:spPr>
          <a:xfrm>
            <a:off x="3260852" y="643467"/>
            <a:ext cx="567029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3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F58EE9-A637-4EC6-ABC2-74FDA6FCA2FD}"/>
              </a:ext>
            </a:extLst>
          </p:cNvPr>
          <p:cNvSpPr txBox="1"/>
          <p:nvPr/>
        </p:nvSpPr>
        <p:spPr>
          <a:xfrm>
            <a:off x="1724487" y="923243"/>
            <a:ext cx="6126172" cy="5632311"/>
          </a:xfrm>
          <a:prstGeom prst="rect">
            <a:avLst/>
          </a:prstGeom>
          <a:noFill/>
        </p:spPr>
        <p:txBody>
          <a:bodyPr wrap="square" rtlCol="0">
            <a:spAutoFit/>
          </a:bodyPr>
          <a:lstStyle/>
          <a:p>
            <a:pPr defTabSz="457200"/>
            <a:r>
              <a:rPr lang="en-GB" b="1" dirty="0">
                <a:solidFill>
                  <a:srgbClr val="20AB45"/>
                </a:solidFill>
                <a:latin typeface="Arial" panose="020B0604020202020204" pitchFamily="34" charset="0"/>
                <a:cs typeface="Arial" panose="020B0604020202020204" pitchFamily="34" charset="0"/>
              </a:rPr>
              <a:t>Reach and partnership</a:t>
            </a:r>
            <a:endParaRPr lang="en-GB" dirty="0">
              <a:solidFill>
                <a:prstClr val="black"/>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pPr>
            <a:r>
              <a:rPr lang="en-GB" dirty="0">
                <a:solidFill>
                  <a:prstClr val="black"/>
                </a:solidFill>
                <a:latin typeface="Arial" panose="020B0604020202020204" pitchFamily="34" charset="0"/>
                <a:ea typeface="Calibri" panose="020F0502020204030204"/>
                <a:cs typeface="Arial" panose="020B0604020202020204" pitchFamily="34" charset="0"/>
              </a:rPr>
              <a:t>Youth Board and Network groups to promote youth voice</a:t>
            </a:r>
            <a:endParaRPr lang="en-US" dirty="0">
              <a:solidFill>
                <a:prstClr val="black"/>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pPr>
            <a:r>
              <a:rPr lang="en-GB" dirty="0">
                <a:solidFill>
                  <a:prstClr val="black"/>
                </a:solidFill>
                <a:latin typeface="Arial" panose="020B0604020202020204" pitchFamily="34" charset="0"/>
                <a:ea typeface="Calibri" panose="020F0502020204030204"/>
                <a:cs typeface="Arial" panose="020B0604020202020204" pitchFamily="34" charset="0"/>
              </a:rPr>
              <a:t>3 Apprentices worked within our team</a:t>
            </a:r>
            <a:endParaRPr lang="en-GB" dirty="0">
              <a:solidFill>
                <a:prstClr val="black"/>
              </a:solidFill>
              <a:latin typeface="Arial" panose="020B0604020202020204" pitchFamily="34" charset="0"/>
              <a:cs typeface="Arial" panose="020B0604020202020204" pitchFamily="34" charset="0"/>
            </a:endParaRPr>
          </a:p>
          <a:p>
            <a:pPr marL="742950" lvl="1" indent="-285750" defTabSz="4572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Network of advisors to support breadth of system</a:t>
            </a:r>
          </a:p>
          <a:p>
            <a:pPr marL="742950" lvl="1" indent="-285750" defTabSz="4572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Over 30 huddles and Lunch &amp; Learn sessions to share good practice</a:t>
            </a:r>
          </a:p>
          <a:p>
            <a:pPr marL="742950" lvl="1" indent="-285750" defTabSz="4572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Attracted new funding into NENC – ARC, ACE,NHSCT</a:t>
            </a:r>
          </a:p>
          <a:p>
            <a:pPr marL="742950" lvl="1" indent="-285750" defTabSz="4572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Membership of over 1900, weekly Child Health Tuesday</a:t>
            </a:r>
          </a:p>
          <a:p>
            <a:pPr marL="742950" lvl="1" indent="-285750" defTabSz="4572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Twitter followers of over 2000 and Facebook more than 400 followers</a:t>
            </a:r>
          </a:p>
          <a:p>
            <a:pPr marL="742950" lvl="1" indent="-285750" defTabSz="4572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Twitter reach of over 100,000 impressions in 2023</a:t>
            </a:r>
          </a:p>
          <a:p>
            <a:pPr marL="742950" lvl="1" indent="-285750" defTabSz="4572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New innovations from new partnerships –iterative development to promote sustainability:</a:t>
            </a:r>
          </a:p>
          <a:p>
            <a:pPr lvl="2" defTabSz="457200">
              <a:buFont typeface="Wingdings" pitchFamily="34" charset="0"/>
              <a:buChar char="ü"/>
            </a:pPr>
            <a:r>
              <a:rPr lang="en-GB" dirty="0">
                <a:solidFill>
                  <a:prstClr val="black"/>
                </a:solidFill>
                <a:latin typeface="Arial" panose="020B0604020202020204" pitchFamily="34" charset="0"/>
                <a:cs typeface="Arial" panose="020B0604020202020204" pitchFamily="34" charset="0"/>
              </a:rPr>
              <a:t>4th iteration of Poverty Proofing</a:t>
            </a:r>
          </a:p>
          <a:p>
            <a:pPr lvl="2" defTabSz="457200">
              <a:buFont typeface="Wingdings" pitchFamily="34" charset="0"/>
              <a:buChar char="ü"/>
            </a:pPr>
            <a:r>
              <a:rPr lang="en-GB" dirty="0">
                <a:solidFill>
                  <a:prstClr val="black"/>
                </a:solidFill>
                <a:latin typeface="Arial" panose="020B0604020202020204" pitchFamily="34" charset="0"/>
                <a:cs typeface="Arial" panose="020B0604020202020204" pitchFamily="34" charset="0"/>
              </a:rPr>
              <a:t>3rd iteration of STAR</a:t>
            </a:r>
          </a:p>
          <a:p>
            <a:pPr lvl="2" defTabSz="457200">
              <a:buFont typeface="Wingdings" pitchFamily="34" charset="0"/>
              <a:buChar char="ü"/>
            </a:pPr>
            <a:r>
              <a:rPr lang="en-GB" dirty="0">
                <a:solidFill>
                  <a:prstClr val="black"/>
                </a:solidFill>
                <a:latin typeface="Arial" panose="020B0604020202020204" pitchFamily="34" charset="0"/>
                <a:cs typeface="Arial" panose="020B0604020202020204" pitchFamily="34" charset="0"/>
              </a:rPr>
              <a:t>2nd iteration of YMHFA and Chris Drinkwater Awards</a:t>
            </a:r>
            <a:endParaRPr lang="en-GB" dirty="0">
              <a:solidFill>
                <a:prstClr val="black"/>
              </a:solidFill>
              <a:latin typeface="Calibri" panose="020F0502020204030204"/>
            </a:endParaRPr>
          </a:p>
        </p:txBody>
      </p:sp>
      <p:sp>
        <p:nvSpPr>
          <p:cNvPr id="10" name="Title 1">
            <a:extLst>
              <a:ext uri="{FF2B5EF4-FFF2-40B4-BE49-F238E27FC236}">
                <a16:creationId xmlns:a16="http://schemas.microsoft.com/office/drawing/2014/main" id="{15DD72C8-9C8F-EE9B-1D17-A9FD5C2EF654}"/>
              </a:ext>
            </a:extLst>
          </p:cNvPr>
          <p:cNvSpPr txBox="1">
            <a:spLocks/>
          </p:cNvSpPr>
          <p:nvPr/>
        </p:nvSpPr>
        <p:spPr>
          <a:xfrm>
            <a:off x="1724488" y="288622"/>
            <a:ext cx="5498749" cy="53744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a:lstStyle>
          <a:p>
            <a:r>
              <a:rPr lang="en-GB" dirty="0">
                <a:solidFill>
                  <a:srgbClr val="20AB45"/>
                </a:solidFill>
              </a:rPr>
              <a:t>Network delivery and reach </a:t>
            </a:r>
          </a:p>
        </p:txBody>
      </p:sp>
      <p:pic>
        <p:nvPicPr>
          <p:cNvPr id="13" name="Picture 12">
            <a:extLst>
              <a:ext uri="{FF2B5EF4-FFF2-40B4-BE49-F238E27FC236}">
                <a16:creationId xmlns:a16="http://schemas.microsoft.com/office/drawing/2014/main" id="{32DD5135-5268-47EF-A7F0-96C1A0AA32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3" b="3"/>
          <a:stretch/>
        </p:blipFill>
        <p:spPr bwMode="auto">
          <a:xfrm>
            <a:off x="8104265" y="857252"/>
            <a:ext cx="2467303" cy="350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11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CD0B3-2DC5-8281-186C-E3650C650BEA}"/>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Urinary Tract Infection</a:t>
            </a:r>
          </a:p>
        </p:txBody>
      </p:sp>
      <p:pic>
        <p:nvPicPr>
          <p:cNvPr id="3074" name="Picture 2" descr="90+ Child Kidney Disease Stock ...">
            <a:extLst>
              <a:ext uri="{FF2B5EF4-FFF2-40B4-BE49-F238E27FC236}">
                <a16:creationId xmlns:a16="http://schemas.microsoft.com/office/drawing/2014/main" id="{F1E1EB84-9ED7-7509-0BB0-95EF9F2795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10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64C44-0403-F6FB-F0E1-E7A4DCF7D712}"/>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Diagnosis</a:t>
            </a:r>
          </a:p>
        </p:txBody>
      </p:sp>
      <p:graphicFrame>
        <p:nvGraphicFramePr>
          <p:cNvPr id="5" name="Content Placeholder 2">
            <a:extLst>
              <a:ext uri="{FF2B5EF4-FFF2-40B4-BE49-F238E27FC236}">
                <a16:creationId xmlns:a16="http://schemas.microsoft.com/office/drawing/2014/main" id="{15C4D28C-EDD0-F16B-17DD-0B14689B0FCE}"/>
              </a:ext>
            </a:extLst>
          </p:cNvPr>
          <p:cNvGraphicFramePr>
            <a:graphicFrameLocks noGrp="1"/>
          </p:cNvGraphicFramePr>
          <p:nvPr>
            <p:ph idx="1"/>
            <p:extLst>
              <p:ext uri="{D42A27DB-BD31-4B8C-83A1-F6EECF244321}">
                <p14:modId xmlns:p14="http://schemas.microsoft.com/office/powerpoint/2010/main" val="117040576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23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E5670-5293-096D-0F4C-45117BD522FD}"/>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Management - Acute</a:t>
            </a:r>
          </a:p>
        </p:txBody>
      </p:sp>
      <p:pic>
        <p:nvPicPr>
          <p:cNvPr id="4" name="Picture 3">
            <a:extLst>
              <a:ext uri="{FF2B5EF4-FFF2-40B4-BE49-F238E27FC236}">
                <a16:creationId xmlns:a16="http://schemas.microsoft.com/office/drawing/2014/main" id="{868C1D45-3739-B5F9-27EF-95F4775363BF}"/>
              </a:ext>
            </a:extLst>
          </p:cNvPr>
          <p:cNvPicPr>
            <a:picLocks noChangeAspect="1"/>
          </p:cNvPicPr>
          <p:nvPr/>
        </p:nvPicPr>
        <p:blipFill>
          <a:blip r:embed="rId2"/>
          <a:stretch>
            <a:fillRect/>
          </a:stretch>
        </p:blipFill>
        <p:spPr>
          <a:xfrm>
            <a:off x="4777316" y="1029163"/>
            <a:ext cx="6780700" cy="4797344"/>
          </a:xfrm>
          <a:prstGeom prst="rect">
            <a:avLst/>
          </a:prstGeom>
        </p:spPr>
      </p:pic>
    </p:spTree>
    <p:extLst>
      <p:ext uri="{BB962C8B-B14F-4D97-AF65-F5344CB8AC3E}">
        <p14:creationId xmlns:p14="http://schemas.microsoft.com/office/powerpoint/2010/main" val="779131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BCA20-FBED-C8AA-5235-3077935D8718}"/>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Following a UTI</a:t>
            </a:r>
          </a:p>
        </p:txBody>
      </p:sp>
      <p:pic>
        <p:nvPicPr>
          <p:cNvPr id="4" name="Picture 3">
            <a:extLst>
              <a:ext uri="{FF2B5EF4-FFF2-40B4-BE49-F238E27FC236}">
                <a16:creationId xmlns:a16="http://schemas.microsoft.com/office/drawing/2014/main" id="{686D87A7-B410-0C3A-2AEE-691DFE9801C4}"/>
              </a:ext>
            </a:extLst>
          </p:cNvPr>
          <p:cNvPicPr>
            <a:picLocks noChangeAspect="1"/>
          </p:cNvPicPr>
          <p:nvPr/>
        </p:nvPicPr>
        <p:blipFill>
          <a:blip r:embed="rId2"/>
          <a:stretch>
            <a:fillRect/>
          </a:stretch>
        </p:blipFill>
        <p:spPr>
          <a:xfrm>
            <a:off x="4777316" y="978308"/>
            <a:ext cx="6780700" cy="4899055"/>
          </a:xfrm>
          <a:prstGeom prst="rect">
            <a:avLst/>
          </a:prstGeom>
        </p:spPr>
      </p:pic>
    </p:spTree>
    <p:extLst>
      <p:ext uri="{BB962C8B-B14F-4D97-AF65-F5344CB8AC3E}">
        <p14:creationId xmlns:p14="http://schemas.microsoft.com/office/powerpoint/2010/main" val="2217899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DD7A2-D02E-EE74-E8B5-D1E295FE1BC7}"/>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Sleep</a:t>
            </a:r>
          </a:p>
        </p:txBody>
      </p:sp>
      <p:grpSp>
        <p:nvGrpSpPr>
          <p:cNvPr id="4105" name="Group 410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106" name="Rectangle 410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ectangle 410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0" name="Rectangle 410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id Sleeping Cartoon Stock Photos ...">
            <a:extLst>
              <a:ext uri="{FF2B5EF4-FFF2-40B4-BE49-F238E27FC236}">
                <a16:creationId xmlns:a16="http://schemas.microsoft.com/office/drawing/2014/main" id="{177E39B2-62D0-C332-0159-EEB77E498C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597"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20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71DF0-7299-3FE0-AFE2-8E83FD89224F}"/>
              </a:ext>
            </a:extLst>
          </p:cNvPr>
          <p:cNvSpPr>
            <a:spLocks noGrp="1"/>
          </p:cNvSpPr>
          <p:nvPr>
            <p:ph type="title"/>
          </p:nvPr>
        </p:nvSpPr>
        <p:spPr>
          <a:xfrm>
            <a:off x="838200" y="459863"/>
            <a:ext cx="10515600" cy="1004594"/>
          </a:xfrm>
        </p:spPr>
        <p:txBody>
          <a:bodyPr>
            <a:normAutofit/>
          </a:bodyPr>
          <a:lstStyle/>
          <a:p>
            <a:pPr algn="ctr"/>
            <a:endParaRPr lang="en-GB">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8805027-C950-4080-801F-244643B319EC}"/>
              </a:ext>
            </a:extLst>
          </p:cNvPr>
          <p:cNvGraphicFramePr>
            <a:graphicFrameLocks noGrp="1"/>
          </p:cNvGraphicFramePr>
          <p:nvPr>
            <p:ph idx="1"/>
            <p:extLst>
              <p:ext uri="{D42A27DB-BD31-4B8C-83A1-F6EECF244321}">
                <p14:modId xmlns:p14="http://schemas.microsoft.com/office/powerpoint/2010/main" val="215809390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351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shot of a website&#10;&#10;AI-generated content may be incorrect.">
            <a:extLst>
              <a:ext uri="{FF2B5EF4-FFF2-40B4-BE49-F238E27FC236}">
                <a16:creationId xmlns:a16="http://schemas.microsoft.com/office/drawing/2014/main" id="{5AFCCD5D-3BDA-4B18-1C61-4486667E64DE}"/>
              </a:ext>
            </a:extLst>
          </p:cNvPr>
          <p:cNvPicPr>
            <a:picLocks noChangeAspect="1"/>
          </p:cNvPicPr>
          <p:nvPr/>
        </p:nvPicPr>
        <p:blipFill>
          <a:blip r:embed="rId2"/>
          <a:srcRect t="5411" b="16206"/>
          <a:stretch/>
        </p:blipFill>
        <p:spPr>
          <a:xfrm>
            <a:off x="20" y="1282"/>
            <a:ext cx="12191980" cy="6856718"/>
          </a:xfrm>
          <a:prstGeom prst="rect">
            <a:avLst/>
          </a:prstGeom>
        </p:spPr>
      </p:pic>
    </p:spTree>
    <p:extLst>
      <p:ext uri="{BB962C8B-B14F-4D97-AF65-F5344CB8AC3E}">
        <p14:creationId xmlns:p14="http://schemas.microsoft.com/office/powerpoint/2010/main" val="2082741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AI-generated content may be incorrect.">
            <a:extLst>
              <a:ext uri="{FF2B5EF4-FFF2-40B4-BE49-F238E27FC236}">
                <a16:creationId xmlns:a16="http://schemas.microsoft.com/office/drawing/2014/main" id="{FA33C8C4-4847-4D9E-F9C6-23E76E4A0203}"/>
              </a:ext>
            </a:extLst>
          </p:cNvPr>
          <p:cNvPicPr>
            <a:picLocks noChangeAspect="1"/>
          </p:cNvPicPr>
          <p:nvPr/>
        </p:nvPicPr>
        <p:blipFill>
          <a:blip r:embed="rId2"/>
          <a:stretch>
            <a:fillRect/>
          </a:stretch>
        </p:blipFill>
        <p:spPr>
          <a:xfrm>
            <a:off x="1472708" y="643467"/>
            <a:ext cx="924658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328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Rectangle 513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Oval 513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A89858-6A29-2933-0388-A65B34D131D3}"/>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Any Questions?</a:t>
            </a:r>
          </a:p>
        </p:txBody>
      </p:sp>
      <p:pic>
        <p:nvPicPr>
          <p:cNvPr id="5122" name="Picture 2" descr="A cartoon question kids Stock Vector by ...">
            <a:extLst>
              <a:ext uri="{FF2B5EF4-FFF2-40B4-BE49-F238E27FC236}">
                <a16:creationId xmlns:a16="http://schemas.microsoft.com/office/drawing/2014/main" id="{ABEC1B23-5FEB-E581-470F-231CEFE134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16903" y="457199"/>
            <a:ext cx="4766514" cy="589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1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CB8D5E9-8849-5B0C-BC03-92CBF105DAA0}"/>
              </a:ext>
            </a:extLst>
          </p:cNvPr>
          <p:cNvSpPr>
            <a:spLocks noGrp="1"/>
          </p:cNvSpPr>
          <p:nvPr>
            <p:ph type="body" idx="1"/>
          </p:nvPr>
        </p:nvSpPr>
        <p:spPr>
          <a:xfrm>
            <a:off x="1815663" y="967398"/>
            <a:ext cx="6220349" cy="5495187"/>
          </a:xfrm>
        </p:spPr>
        <p:txBody>
          <a:bodyPr vert="horz" lIns="91440" tIns="45720" rIns="91440" bIns="45720" rtlCol="0" anchor="t">
            <a:noAutofit/>
          </a:bodyPr>
          <a:lstStyle/>
          <a:p>
            <a:r>
              <a:rPr lang="en-GB" sz="1400" b="1" dirty="0">
                <a:solidFill>
                  <a:srgbClr val="20AB45"/>
                </a:solidFill>
              </a:rPr>
              <a:t>Delivery Areas</a:t>
            </a:r>
            <a:endParaRPr lang="en-GB" sz="1400" dirty="0">
              <a:ea typeface="+mn-lt"/>
            </a:endParaRPr>
          </a:p>
          <a:p>
            <a:r>
              <a:rPr lang="en-GB" sz="1400" b="1" dirty="0">
                <a:ea typeface="+mn-lt"/>
              </a:rPr>
              <a:t>CYP Transformation programme, Integration and CEW pilots </a:t>
            </a:r>
            <a:r>
              <a:rPr lang="en-GB" sz="1400" dirty="0"/>
              <a:t>(NHSE)</a:t>
            </a:r>
          </a:p>
          <a:p>
            <a:pPr marL="628650" lvl="1" indent="-285750">
              <a:buFont typeface="Arial" panose="020B0604020202020204" pitchFamily="34" charset="0"/>
              <a:buChar char="•"/>
            </a:pPr>
            <a:r>
              <a:rPr lang="en-GB" sz="1400" dirty="0">
                <a:solidFill>
                  <a:schemeClr val="tx1"/>
                </a:solidFill>
                <a:ea typeface="+mn-lt"/>
              </a:rPr>
              <a:t>Asthma, Epilepsy, Transition and Diabetes focus &amp; Mental Health Champions and</a:t>
            </a:r>
          </a:p>
          <a:p>
            <a:pPr marL="628650" lvl="1" indent="-285750">
              <a:buFont typeface="Arial" panose="020B0604020202020204" pitchFamily="34" charset="0"/>
              <a:buChar char="•"/>
            </a:pPr>
            <a:r>
              <a:rPr lang="en-GB" sz="1400" dirty="0">
                <a:solidFill>
                  <a:schemeClr val="tx1"/>
                </a:solidFill>
                <a:ea typeface="+mn-lt"/>
              </a:rPr>
              <a:t>Paediatric Early Warning (PEW)</a:t>
            </a:r>
          </a:p>
          <a:p>
            <a:pPr marL="628650" lvl="1" indent="-285750">
              <a:buFont typeface="Arial" panose="020B0604020202020204" pitchFamily="34" charset="0"/>
              <a:buChar char="•"/>
            </a:pPr>
            <a:r>
              <a:rPr lang="en-GB" sz="1400" dirty="0">
                <a:solidFill>
                  <a:schemeClr val="tx1"/>
                </a:solidFill>
                <a:ea typeface="+mn-lt"/>
              </a:rPr>
              <a:t>2 Clinics for Excessive Weight pilots established</a:t>
            </a:r>
          </a:p>
          <a:p>
            <a:pPr marL="628650" lvl="1" indent="-285750">
              <a:buFont typeface="Arial" panose="020B0604020202020204" pitchFamily="34" charset="0"/>
              <a:buChar char="•"/>
            </a:pPr>
            <a:r>
              <a:rPr lang="en-GB" sz="1400" dirty="0">
                <a:solidFill>
                  <a:schemeClr val="tx1"/>
                </a:solidFill>
                <a:ea typeface="+mn-lt"/>
              </a:rPr>
              <a:t>integration Centre 3-year pilot – supportive environment to test and learn</a:t>
            </a:r>
          </a:p>
          <a:p>
            <a:endParaRPr lang="en-GB" sz="1400" dirty="0"/>
          </a:p>
          <a:p>
            <a:r>
              <a:rPr lang="en-GB" sz="1400" dirty="0"/>
              <a:t>Delivered the </a:t>
            </a:r>
            <a:r>
              <a:rPr lang="en-GB" sz="1400" b="1" dirty="0"/>
              <a:t>Tackling Inequalities in Children </a:t>
            </a:r>
            <a:r>
              <a:rPr lang="en-GB" sz="1400" dirty="0"/>
              <a:t>Programme (NHS Charities Together)</a:t>
            </a:r>
          </a:p>
          <a:p>
            <a:pPr marL="628650" lvl="1" indent="-285750">
              <a:buFont typeface="Arial" panose="020B0604020202020204" pitchFamily="34" charset="0"/>
              <a:buChar char="•"/>
            </a:pPr>
            <a:r>
              <a:rPr lang="en-GB" sz="1400" dirty="0">
                <a:solidFill>
                  <a:schemeClr val="tx1"/>
                </a:solidFill>
              </a:rPr>
              <a:t>Youth MH First Aid, Poverty Proofing, South Tees </a:t>
            </a:r>
            <a:r>
              <a:rPr lang="en-GB" sz="1400" dirty="0" err="1">
                <a:solidFill>
                  <a:schemeClr val="tx1"/>
                </a:solidFill>
              </a:rPr>
              <a:t>ARts</a:t>
            </a:r>
            <a:r>
              <a:rPr lang="en-GB" sz="1400" dirty="0">
                <a:solidFill>
                  <a:schemeClr val="tx1"/>
                </a:solidFill>
              </a:rPr>
              <a:t> (STAR), Digital Apprenticeship</a:t>
            </a:r>
          </a:p>
          <a:p>
            <a:pPr lvl="1"/>
            <a:endParaRPr lang="en-GB" sz="1400" dirty="0">
              <a:solidFill>
                <a:schemeClr val="tx1"/>
              </a:solidFill>
            </a:endParaRPr>
          </a:p>
          <a:p>
            <a:r>
              <a:rPr lang="en-GB" sz="1400" dirty="0"/>
              <a:t>- NENC specific </a:t>
            </a:r>
            <a:r>
              <a:rPr lang="en-GB" sz="1400" b="1" dirty="0"/>
              <a:t>CYP Core20 </a:t>
            </a:r>
            <a:r>
              <a:rPr lang="en-GB" sz="1400" dirty="0"/>
              <a:t>Toolkit developed and launched (NHSE H&amp;F)</a:t>
            </a:r>
          </a:p>
          <a:p>
            <a:pPr marL="628650" lvl="1" indent="-285750">
              <a:buFont typeface="Arial" panose="020B0604020202020204" pitchFamily="34" charset="0"/>
              <a:buChar char="•"/>
            </a:pPr>
            <a:r>
              <a:rPr lang="en-GB" sz="1400" dirty="0">
                <a:solidFill>
                  <a:schemeClr val="tx1"/>
                </a:solidFill>
              </a:rPr>
              <a:t>Work with Healthier and Fairer delivering the national framework oversight</a:t>
            </a:r>
          </a:p>
          <a:p>
            <a:pPr marL="628650" lvl="1" indent="-285750">
              <a:buFont typeface="Arial" panose="020B0604020202020204" pitchFamily="34" charset="0"/>
              <a:buChar char="•"/>
            </a:pPr>
            <a:r>
              <a:rPr lang="en-GB" sz="1400" dirty="0">
                <a:solidFill>
                  <a:schemeClr val="tx1"/>
                </a:solidFill>
              </a:rPr>
              <a:t>Asylum seeking health work focus</a:t>
            </a:r>
          </a:p>
          <a:p>
            <a:pPr marL="628650" lvl="1" indent="-285750">
              <a:buFont typeface="Arial" panose="020B0604020202020204" pitchFamily="34" charset="0"/>
              <a:buChar char="•"/>
            </a:pPr>
            <a:endParaRPr lang="en-GB" sz="1400" dirty="0">
              <a:solidFill>
                <a:schemeClr val="tx1"/>
              </a:solidFill>
            </a:endParaRPr>
          </a:p>
          <a:p>
            <a:r>
              <a:rPr lang="en-GB" sz="1400" dirty="0"/>
              <a:t>Developed a </a:t>
            </a:r>
            <a:r>
              <a:rPr lang="en-GB" sz="1400" b="1" dirty="0"/>
              <a:t>Sustainability Resource </a:t>
            </a:r>
            <a:r>
              <a:rPr lang="en-GB" sz="1400" dirty="0"/>
              <a:t>on Child Health</a:t>
            </a:r>
          </a:p>
          <a:p>
            <a:r>
              <a:rPr lang="en-GB" sz="1400" dirty="0"/>
              <a:t>Delivered an </a:t>
            </a:r>
            <a:r>
              <a:rPr lang="en-GB" sz="1400" b="1" dirty="0"/>
              <a:t>Interactive film </a:t>
            </a:r>
            <a:r>
              <a:rPr lang="en-GB" sz="1400" dirty="0"/>
              <a:t>on Mental Health and Young Parents</a:t>
            </a:r>
            <a:br>
              <a:rPr lang="en-GB" sz="1400" dirty="0">
                <a:solidFill>
                  <a:srgbClr val="779B2B"/>
                </a:solidFill>
                <a:cs typeface="Arial"/>
              </a:rPr>
            </a:br>
            <a:endParaRPr lang="en-GB" sz="1400" dirty="0">
              <a:solidFill>
                <a:srgbClr val="779B2B"/>
              </a:solidFill>
              <a:cs typeface="Arial"/>
            </a:endParaRPr>
          </a:p>
        </p:txBody>
      </p:sp>
      <p:sp>
        <p:nvSpPr>
          <p:cNvPr id="8" name="Title 1">
            <a:extLst>
              <a:ext uri="{FF2B5EF4-FFF2-40B4-BE49-F238E27FC236}">
                <a16:creationId xmlns:a16="http://schemas.microsoft.com/office/drawing/2014/main" id="{C95455B2-E452-D4F5-9C7F-1AC1514B080B}"/>
              </a:ext>
            </a:extLst>
          </p:cNvPr>
          <p:cNvSpPr txBox="1">
            <a:spLocks/>
          </p:cNvSpPr>
          <p:nvPr/>
        </p:nvSpPr>
        <p:spPr>
          <a:xfrm>
            <a:off x="1815663" y="272010"/>
            <a:ext cx="5447359" cy="48917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a:lstStyle>
          <a:p>
            <a:r>
              <a:rPr lang="en-GB" dirty="0">
                <a:solidFill>
                  <a:srgbClr val="20AB45"/>
                </a:solidFill>
              </a:rPr>
              <a:t>Network delivery and reach </a:t>
            </a:r>
          </a:p>
        </p:txBody>
      </p:sp>
      <p:pic>
        <p:nvPicPr>
          <p:cNvPr id="11" name="Content Placeholder 3">
            <a:extLst>
              <a:ext uri="{FF2B5EF4-FFF2-40B4-BE49-F238E27FC236}">
                <a16:creationId xmlns:a16="http://schemas.microsoft.com/office/drawing/2014/main" id="{911783FF-FDFE-19BE-6C95-D98EB7704698}"/>
              </a:ext>
            </a:extLst>
          </p:cNvPr>
          <p:cNvPicPr>
            <a:picLocks noChangeAspect="1"/>
          </p:cNvPicPr>
          <p:nvPr/>
        </p:nvPicPr>
        <p:blipFill>
          <a:blip r:embed="rId3"/>
          <a:stretch>
            <a:fillRect/>
          </a:stretch>
        </p:blipFill>
        <p:spPr>
          <a:xfrm>
            <a:off x="8203785" y="4346631"/>
            <a:ext cx="2320251" cy="1654121"/>
          </a:xfrm>
          <a:prstGeom prst="rect">
            <a:avLst/>
          </a:prstGeom>
          <a:ln>
            <a:solidFill>
              <a:schemeClr val="tx1"/>
            </a:solidFill>
          </a:ln>
        </p:spPr>
      </p:pic>
      <p:pic>
        <p:nvPicPr>
          <p:cNvPr id="12" name="Picture 11">
            <a:extLst>
              <a:ext uri="{FF2B5EF4-FFF2-40B4-BE49-F238E27FC236}">
                <a16:creationId xmlns:a16="http://schemas.microsoft.com/office/drawing/2014/main" id="{9F820699-1BA6-EBA7-6A5E-488E5BF48742}"/>
              </a:ext>
            </a:extLst>
          </p:cNvPr>
          <p:cNvPicPr>
            <a:picLocks noChangeAspect="1"/>
          </p:cNvPicPr>
          <p:nvPr/>
        </p:nvPicPr>
        <p:blipFill>
          <a:blip r:embed="rId4"/>
          <a:stretch>
            <a:fillRect/>
          </a:stretch>
        </p:blipFill>
        <p:spPr>
          <a:xfrm>
            <a:off x="8342588" y="1398404"/>
            <a:ext cx="2042647" cy="1531986"/>
          </a:xfrm>
          <a:prstGeom prst="rect">
            <a:avLst/>
          </a:prstGeom>
        </p:spPr>
      </p:pic>
    </p:spTree>
    <p:extLst>
      <p:ext uri="{BB962C8B-B14F-4D97-AF65-F5344CB8AC3E}">
        <p14:creationId xmlns:p14="http://schemas.microsoft.com/office/powerpoint/2010/main" val="278981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68-AF32-E166-1735-B5E2050BB61E}"/>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FAEB92ED-D6A0-7CDF-8C74-FA63E5CCE5BB}"/>
              </a:ext>
            </a:extLst>
          </p:cNvPr>
          <p:cNvSpPr>
            <a:spLocks noGrp="1"/>
          </p:cNvSpPr>
          <p:nvPr>
            <p:ph idx="1"/>
          </p:nvPr>
        </p:nvSpPr>
        <p:spPr/>
        <p:txBody>
          <a:bodyPr/>
          <a:lstStyle/>
          <a:p>
            <a:pPr algn="l">
              <a:buFont typeface="+mj-lt"/>
              <a:buAutoNum type="arabicPeriod"/>
            </a:pPr>
            <a:r>
              <a:rPr lang="en-GB" sz="1800" b="0" i="0" dirty="0">
                <a:solidFill>
                  <a:srgbClr val="000000"/>
                </a:solidFill>
                <a:effectLst/>
                <a:latin typeface="Arial" panose="020B0604020202020204" pitchFamily="34" charset="0"/>
              </a:rPr>
              <a:t>Common conditions/presentations in pre-school children</a:t>
            </a:r>
          </a:p>
          <a:p>
            <a:pPr algn="l">
              <a:buFont typeface="+mj-lt"/>
              <a:buAutoNum type="arabicPeriod"/>
            </a:pPr>
            <a:endParaRPr lang="en-GB" sz="1800" b="0" i="0" dirty="0">
              <a:solidFill>
                <a:srgbClr val="242424"/>
              </a:solidFill>
              <a:effectLst/>
              <a:latin typeface="Calibri" panose="020F0502020204030204" pitchFamily="34" charset="0"/>
            </a:endParaRPr>
          </a:p>
          <a:p>
            <a:pPr algn="l">
              <a:buFont typeface="+mj-lt"/>
              <a:buAutoNum type="arabicPeriod"/>
            </a:pPr>
            <a:r>
              <a:rPr lang="en-GB" sz="1800" b="0" i="0" dirty="0">
                <a:solidFill>
                  <a:srgbClr val="000000"/>
                </a:solidFill>
                <a:effectLst/>
                <a:latin typeface="Arial" panose="020B0604020202020204" pitchFamily="34" charset="0"/>
              </a:rPr>
              <a:t>Red flags for common presentations</a:t>
            </a:r>
          </a:p>
          <a:p>
            <a:pPr algn="l">
              <a:buFont typeface="+mj-lt"/>
              <a:buAutoNum type="arabicPeriod"/>
            </a:pPr>
            <a:endParaRPr lang="en-GB" sz="1800" b="0" i="0" dirty="0">
              <a:solidFill>
                <a:srgbClr val="242424"/>
              </a:solidFill>
              <a:effectLst/>
              <a:latin typeface="Calibri" panose="020F0502020204030204" pitchFamily="34" charset="0"/>
            </a:endParaRPr>
          </a:p>
          <a:p>
            <a:pPr algn="l">
              <a:buFont typeface="+mj-lt"/>
              <a:buAutoNum type="arabicPeriod"/>
            </a:pPr>
            <a:r>
              <a:rPr lang="en-GB" sz="1800" b="0" i="0" dirty="0">
                <a:solidFill>
                  <a:srgbClr val="000000"/>
                </a:solidFill>
                <a:effectLst/>
                <a:latin typeface="Arial" panose="020B0604020202020204" pitchFamily="34" charset="0"/>
              </a:rPr>
              <a:t>When to refer on</a:t>
            </a:r>
          </a:p>
          <a:p>
            <a:pPr algn="l">
              <a:buFont typeface="+mj-lt"/>
              <a:buAutoNum type="arabicPeriod"/>
            </a:pPr>
            <a:endParaRPr lang="en-GB" sz="1800" b="0" i="0" dirty="0">
              <a:solidFill>
                <a:srgbClr val="242424"/>
              </a:solidFill>
              <a:effectLst/>
              <a:latin typeface="Calibri" panose="020F0502020204030204" pitchFamily="34" charset="0"/>
            </a:endParaRPr>
          </a:p>
          <a:p>
            <a:pPr algn="l">
              <a:buFont typeface="+mj-lt"/>
              <a:buAutoNum type="arabicPeriod"/>
            </a:pPr>
            <a:r>
              <a:rPr lang="en-GB" sz="1800" b="0" i="0" dirty="0">
                <a:solidFill>
                  <a:srgbClr val="000000"/>
                </a:solidFill>
                <a:effectLst/>
                <a:latin typeface="Arial" panose="020B0604020202020204" pitchFamily="34" charset="0"/>
              </a:rPr>
              <a:t>How the Healthier Together website and mobile app can support professionals and parents with this</a:t>
            </a:r>
            <a:endParaRPr lang="en-GB" dirty="0"/>
          </a:p>
        </p:txBody>
      </p:sp>
    </p:spTree>
    <p:extLst>
      <p:ext uri="{BB962C8B-B14F-4D97-AF65-F5344CB8AC3E}">
        <p14:creationId xmlns:p14="http://schemas.microsoft.com/office/powerpoint/2010/main" val="340631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9F800-F1A8-2244-9EEA-EE3C9AB12D67}"/>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Conditions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52B87B3-16AE-B650-C77F-DD5543089AE2}"/>
              </a:ext>
            </a:extLst>
          </p:cNvPr>
          <p:cNvGraphicFramePr>
            <a:graphicFrameLocks noGrp="1"/>
          </p:cNvGraphicFramePr>
          <p:nvPr>
            <p:ph idx="1"/>
            <p:extLst>
              <p:ext uri="{D42A27DB-BD31-4B8C-83A1-F6EECF244321}">
                <p14:modId xmlns:p14="http://schemas.microsoft.com/office/powerpoint/2010/main" val="87868325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84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59CF91-9B61-C20F-BEA0-A2790EDA4A24}"/>
              </a:ext>
            </a:extLst>
          </p:cNvPr>
          <p:cNvSpPr>
            <a:spLocks noGrp="1"/>
          </p:cNvSpPr>
          <p:nvPr>
            <p:ph type="title"/>
          </p:nvPr>
        </p:nvSpPr>
        <p:spPr>
          <a:xfrm>
            <a:off x="1873971" y="290797"/>
            <a:ext cx="8444059" cy="935627"/>
          </a:xfrm>
        </p:spPr>
        <p:txBody>
          <a:bodyPr>
            <a:normAutofit fontScale="90000"/>
          </a:bodyPr>
          <a:lstStyle/>
          <a:p>
            <a:r>
              <a:rPr lang="en-GB" dirty="0"/>
              <a:t>Healthier Together Website and Mobile App</a:t>
            </a:r>
          </a:p>
        </p:txBody>
      </p:sp>
      <p:pic>
        <p:nvPicPr>
          <p:cNvPr id="6" name="Content Placeholder 3">
            <a:extLst>
              <a:ext uri="{FF2B5EF4-FFF2-40B4-BE49-F238E27FC236}">
                <a16:creationId xmlns:a16="http://schemas.microsoft.com/office/drawing/2014/main" id="{99160BDF-E440-3F7D-12CE-E231FC436B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2398" y="1411818"/>
            <a:ext cx="4210088" cy="4935536"/>
          </a:xfrm>
          <a:prstGeom prst="rect">
            <a:avLst/>
          </a:prstGeom>
          <a:effectLst>
            <a:glow rad="63500">
              <a:srgbClr val="629DD1">
                <a:satMod val="175000"/>
                <a:alpha val="40000"/>
              </a:srgbClr>
            </a:glow>
          </a:effectLst>
        </p:spPr>
      </p:pic>
      <p:pic>
        <p:nvPicPr>
          <p:cNvPr id="7" name="Picture 6">
            <a:extLst>
              <a:ext uri="{FF2B5EF4-FFF2-40B4-BE49-F238E27FC236}">
                <a16:creationId xmlns:a16="http://schemas.microsoft.com/office/drawing/2014/main" id="{E778BAE5-E91D-FCF9-BB6E-DEADE0B32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0494" y="2850777"/>
            <a:ext cx="4641821" cy="2420878"/>
          </a:xfrm>
          <a:prstGeom prst="rect">
            <a:avLst/>
          </a:prstGeom>
          <a:effectLst>
            <a:glow rad="63500">
              <a:srgbClr val="0071BB">
                <a:alpha val="40000"/>
              </a:srgbClr>
            </a:glow>
            <a:outerShdw blurRad="50800" dist="50800" dir="5400000" algn="ctr" rotWithShape="0">
              <a:srgbClr val="0071BB"/>
            </a:outerShdw>
            <a:softEdge rad="12700"/>
          </a:effectLst>
        </p:spPr>
      </p:pic>
      <p:sp>
        <p:nvSpPr>
          <p:cNvPr id="8" name="TextBox 7">
            <a:extLst>
              <a:ext uri="{FF2B5EF4-FFF2-40B4-BE49-F238E27FC236}">
                <a16:creationId xmlns:a16="http://schemas.microsoft.com/office/drawing/2014/main" id="{48A555D4-6E38-17DF-A565-028B6F746830}"/>
              </a:ext>
            </a:extLst>
          </p:cNvPr>
          <p:cNvSpPr txBox="1"/>
          <p:nvPr/>
        </p:nvSpPr>
        <p:spPr>
          <a:xfrm>
            <a:off x="5970493" y="1388980"/>
            <a:ext cx="4641822" cy="923330"/>
          </a:xfrm>
          <a:prstGeom prst="rect">
            <a:avLst/>
          </a:prstGeom>
          <a:solidFill>
            <a:srgbClr val="00B050"/>
          </a:solidFill>
        </p:spPr>
        <p:txBody>
          <a:bodyPr wrap="square">
            <a:spAutoFit/>
          </a:bodyPr>
          <a:lstStyle/>
          <a:p>
            <a:pPr>
              <a:defRPr/>
            </a:pPr>
            <a:r>
              <a:rPr lang="en-GB" kern="0" dirty="0">
                <a:solidFill>
                  <a:srgbClr val="FFFFFF"/>
                </a:solidFill>
                <a:latin typeface="Calibri" panose="020F0502020204030204"/>
              </a:rPr>
              <a:t>Valued by both professionals and families alike as a platform to share information consistently across the whole healthcare system</a:t>
            </a:r>
            <a:endParaRPr lang="en-GB" kern="0" dirty="0">
              <a:solidFill>
                <a:srgbClr val="FFFFFF"/>
              </a:solidFill>
              <a:latin typeface="Arial" panose="020B0604020202020204"/>
            </a:endParaRPr>
          </a:p>
        </p:txBody>
      </p:sp>
    </p:spTree>
    <p:extLst>
      <p:ext uri="{BB962C8B-B14F-4D97-AF65-F5344CB8AC3E}">
        <p14:creationId xmlns:p14="http://schemas.microsoft.com/office/powerpoint/2010/main" val="409025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27F5A4-EAAA-B5BF-84C1-1F65884CD8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7059" y="1342770"/>
            <a:ext cx="3795032" cy="4724398"/>
          </a:xfrm>
          <a:prstGeom prst="rect">
            <a:avLst/>
          </a:prstGeom>
        </p:spPr>
      </p:pic>
      <p:pic>
        <p:nvPicPr>
          <p:cNvPr id="5" name="Picture 4">
            <a:extLst>
              <a:ext uri="{FF2B5EF4-FFF2-40B4-BE49-F238E27FC236}">
                <a16:creationId xmlns:a16="http://schemas.microsoft.com/office/drawing/2014/main" id="{41FFA145-9FE6-6F2D-83EC-B8036915D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0206" y="1359243"/>
            <a:ext cx="3874440" cy="4823252"/>
          </a:xfrm>
          <a:prstGeom prst="rect">
            <a:avLst/>
          </a:prstGeom>
        </p:spPr>
      </p:pic>
      <p:sp>
        <p:nvSpPr>
          <p:cNvPr id="6" name="Title 1">
            <a:extLst>
              <a:ext uri="{FF2B5EF4-FFF2-40B4-BE49-F238E27FC236}">
                <a16:creationId xmlns:a16="http://schemas.microsoft.com/office/drawing/2014/main" id="{144A080F-7333-1EE2-6DEE-24E92E6C19B4}"/>
              </a:ext>
            </a:extLst>
          </p:cNvPr>
          <p:cNvSpPr txBox="1">
            <a:spLocks/>
          </p:cNvSpPr>
          <p:nvPr/>
        </p:nvSpPr>
        <p:spPr>
          <a:xfrm>
            <a:off x="1524000" y="1"/>
            <a:ext cx="9144000" cy="100404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2BB"/>
                </a:solidFill>
                <a:latin typeface="Gilroy ExtraBold" pitchFamily="2" charset="77"/>
                <a:ea typeface="+mj-ea"/>
                <a:cs typeface="+mj-cs"/>
              </a:defRPr>
            </a:lvl1pPr>
          </a:lstStyle>
          <a:p>
            <a:pPr algn="ctr">
              <a:defRPr/>
            </a:pPr>
            <a:r>
              <a:rPr lang="en-GB" b="1" dirty="0">
                <a:solidFill>
                  <a:srgbClr val="FFFFFF"/>
                </a:solidFill>
              </a:rPr>
              <a:t>Traffic light system</a:t>
            </a:r>
          </a:p>
        </p:txBody>
      </p:sp>
    </p:spTree>
    <p:extLst>
      <p:ext uri="{BB962C8B-B14F-4D97-AF65-F5344CB8AC3E}">
        <p14:creationId xmlns:p14="http://schemas.microsoft.com/office/powerpoint/2010/main" val="3512956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6632</TotalTime>
  <Words>1470</Words>
  <Application>Microsoft Office PowerPoint</Application>
  <PresentationFormat>Widescreen</PresentationFormat>
  <Paragraphs>254</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Healthier Together NENC  Pre-School  Age Group Alex Battersby Healthier Together Clinical Lead</vt:lpstr>
      <vt:lpstr>NENC Context </vt:lpstr>
      <vt:lpstr>Network foundations and principles </vt:lpstr>
      <vt:lpstr>PowerPoint Presentation</vt:lpstr>
      <vt:lpstr>PowerPoint Presentation</vt:lpstr>
      <vt:lpstr>Outline</vt:lpstr>
      <vt:lpstr>Conditions</vt:lpstr>
      <vt:lpstr>Healthier Together Website and Mobile App</vt:lpstr>
      <vt:lpstr>PowerPoint Presentation</vt:lpstr>
      <vt:lpstr> Professional Resources </vt:lpstr>
      <vt:lpstr>Viral Induced Wheeze</vt:lpstr>
      <vt:lpstr>Acute Management</vt:lpstr>
      <vt:lpstr>And then what?</vt:lpstr>
      <vt:lpstr>Recurrent Episodes</vt:lpstr>
      <vt:lpstr>Chronic Cough</vt:lpstr>
      <vt:lpstr>Red Flags</vt:lpstr>
      <vt:lpstr>Other pathologies </vt:lpstr>
      <vt:lpstr>Diarrhoea and Vomiting</vt:lpstr>
      <vt:lpstr>Red Flags</vt:lpstr>
      <vt:lpstr>PowerPoint Presentation</vt:lpstr>
      <vt:lpstr>PowerPoint Presentation</vt:lpstr>
      <vt:lpstr>Lymphadenopathy</vt:lpstr>
      <vt:lpstr>Lymphadenopathy</vt:lpstr>
      <vt:lpstr>PowerPoint Presentation</vt:lpstr>
      <vt:lpstr>Tummy Ache</vt:lpstr>
      <vt:lpstr>Acute Red Flags</vt:lpstr>
      <vt:lpstr>PowerPoint Presentation</vt:lpstr>
      <vt:lpstr>PowerPoint Presentation</vt:lpstr>
      <vt:lpstr>Chronic Tummy Pain</vt:lpstr>
      <vt:lpstr>PowerPoint Presentation</vt:lpstr>
      <vt:lpstr>Features</vt:lpstr>
      <vt:lpstr>Red Flags</vt:lpstr>
      <vt:lpstr>Tests NOT to do </vt:lpstr>
      <vt:lpstr>Management</vt:lpstr>
      <vt:lpstr>Constipation</vt:lpstr>
      <vt:lpstr>PowerPoint Presentation</vt:lpstr>
      <vt:lpstr>Common Pitfalls</vt:lpstr>
      <vt:lpstr>Red Flags</vt:lpstr>
      <vt:lpstr>PowerPoint Presentation</vt:lpstr>
      <vt:lpstr>Urinary Tract Infection</vt:lpstr>
      <vt:lpstr>Diagnosis</vt:lpstr>
      <vt:lpstr>Management - Acute</vt:lpstr>
      <vt:lpstr>Following a UTI</vt:lpstr>
      <vt:lpstr>Sleep</vt:lpstr>
      <vt:lpstr>PowerPoint Presentation</vt:lpstr>
      <vt:lpstr>PowerPoint Presentation</vt:lpstr>
      <vt:lpstr>PowerPoint Presentation</vt:lpstr>
      <vt:lpstr>Any Questions?</vt:lpstr>
    </vt:vector>
  </TitlesOfParts>
  <Company>Newcastle Upon Tyne Hospital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BATTERSBY, Alexandra (THE NEWCASTLE UPON TYNE HOSPITALS NHS FOUNDATION TRUST)</dc:creator>
  <cp:lastModifiedBy>BATTERSBY, Alexandra (THE NEWCASTLE UPON TYNE HOSPITALS NHS FOUNDATION TRUST)</cp:lastModifiedBy>
  <cp:revision>3</cp:revision>
  <dcterms:created xsi:type="dcterms:W3CDTF">2025-01-22T11:45:40Z</dcterms:created>
  <dcterms:modified xsi:type="dcterms:W3CDTF">2025-03-24T15:05:32Z</dcterms:modified>
</cp:coreProperties>
</file>