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CA45"/>
    <a:srgbClr val="7DBE67"/>
    <a:srgbClr val="21A8A2"/>
    <a:srgbClr val="15A6AA"/>
    <a:srgbClr val="39AE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00" autoAdjust="0"/>
    <p:restoredTop sz="94660"/>
  </p:normalViewPr>
  <p:slideViewPr>
    <p:cSldViewPr snapToGrid="0">
      <p:cViewPr varScale="1">
        <p:scale>
          <a:sx n="115" d="100"/>
          <a:sy n="115" d="100"/>
        </p:scale>
        <p:origin x="25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5225C9-383C-4FDA-8DB8-741BA780F1F3}" type="doc">
      <dgm:prSet loTypeId="urn:microsoft.com/office/officeart/2016/7/layout/BasicLinearProcessNumbered" loCatId="process" qsTypeId="urn:microsoft.com/office/officeart/2005/8/quickstyle/simple1" qsCatId="simple" csTypeId="urn:microsoft.com/office/officeart/2005/8/colors/colorful5" csCatId="colorful"/>
      <dgm:spPr/>
      <dgm:t>
        <a:bodyPr/>
        <a:lstStyle/>
        <a:p>
          <a:endParaRPr lang="en-US"/>
        </a:p>
      </dgm:t>
    </dgm:pt>
    <dgm:pt modelId="{63F0A989-9EBC-40C4-8342-A514588C9E3B}">
      <dgm:prSet/>
      <dgm:spPr/>
      <dgm:t>
        <a:bodyPr/>
        <a:lstStyle/>
        <a:p>
          <a:r>
            <a:rPr lang="en-GB" dirty="0"/>
            <a:t>Tell them they will be ok when they are feeling unwell.  </a:t>
          </a:r>
          <a:endParaRPr lang="en-US" dirty="0"/>
        </a:p>
      </dgm:t>
    </dgm:pt>
    <dgm:pt modelId="{5878858D-7BD1-48D6-B1B5-AA5327C6F3F1}" type="parTrans" cxnId="{3A3CCA47-EEA7-4C10-A0A6-DE02E5053175}">
      <dgm:prSet/>
      <dgm:spPr/>
      <dgm:t>
        <a:bodyPr/>
        <a:lstStyle/>
        <a:p>
          <a:endParaRPr lang="en-US"/>
        </a:p>
      </dgm:t>
    </dgm:pt>
    <dgm:pt modelId="{A350D59E-33C7-409B-8A83-8D82165F93C7}" type="sibTrans" cxnId="{3A3CCA47-EEA7-4C10-A0A6-DE02E5053175}">
      <dgm:prSet phldrT="1" phldr="0"/>
      <dgm:spPr/>
      <dgm:t>
        <a:bodyPr/>
        <a:lstStyle/>
        <a:p>
          <a:r>
            <a:rPr lang="en-US"/>
            <a:t>1</a:t>
          </a:r>
          <a:endParaRPr lang="en-US" dirty="0"/>
        </a:p>
      </dgm:t>
    </dgm:pt>
    <dgm:pt modelId="{C26594B9-60FE-4CE5-8F56-CA33857A6168}">
      <dgm:prSet/>
      <dgm:spPr/>
      <dgm:t>
        <a:bodyPr/>
        <a:lstStyle/>
        <a:p>
          <a:r>
            <a:rPr lang="en-GB" dirty="0"/>
            <a:t>Get help if you see someone who is finding it hard to breathe </a:t>
          </a:r>
          <a:endParaRPr lang="en-US" dirty="0"/>
        </a:p>
      </dgm:t>
    </dgm:pt>
    <dgm:pt modelId="{5768FC9D-16B2-4882-905D-B283E8CE8634}" type="parTrans" cxnId="{05E3ED56-4F68-4536-8875-0C6F9B948939}">
      <dgm:prSet/>
      <dgm:spPr/>
      <dgm:t>
        <a:bodyPr/>
        <a:lstStyle/>
        <a:p>
          <a:endParaRPr lang="en-US"/>
        </a:p>
      </dgm:t>
    </dgm:pt>
    <dgm:pt modelId="{CD442433-35C4-4842-9CAA-029C027ED6C2}" type="sibTrans" cxnId="{05E3ED56-4F68-4536-8875-0C6F9B948939}">
      <dgm:prSet phldrT="2" phldr="0"/>
      <dgm:spPr/>
      <dgm:t>
        <a:bodyPr/>
        <a:lstStyle/>
        <a:p>
          <a:r>
            <a:rPr lang="en-US"/>
            <a:t>2</a:t>
          </a:r>
          <a:endParaRPr lang="en-US" dirty="0"/>
        </a:p>
      </dgm:t>
    </dgm:pt>
    <dgm:pt modelId="{052E1D3E-1001-437F-981D-5D44EC15EDE5}">
      <dgm:prSet/>
      <dgm:spPr/>
      <dgm:t>
        <a:bodyPr/>
        <a:lstStyle/>
        <a:p>
          <a:r>
            <a:rPr lang="en-GB" dirty="0"/>
            <a:t>Help them get their inhaler if you can it is usually blue . </a:t>
          </a:r>
          <a:endParaRPr lang="en-US" dirty="0"/>
        </a:p>
      </dgm:t>
    </dgm:pt>
    <dgm:pt modelId="{C5448169-BBC0-4A5E-8FDC-F7628921CEF8}" type="parTrans" cxnId="{F77E671C-F098-4B14-B448-2769979E9880}">
      <dgm:prSet/>
      <dgm:spPr/>
      <dgm:t>
        <a:bodyPr/>
        <a:lstStyle/>
        <a:p>
          <a:endParaRPr lang="en-US"/>
        </a:p>
      </dgm:t>
    </dgm:pt>
    <dgm:pt modelId="{A750F4A7-AF79-4AD9-B145-C2720C6D673D}" type="sibTrans" cxnId="{F77E671C-F098-4B14-B448-2769979E9880}">
      <dgm:prSet phldrT="3" phldr="0"/>
      <dgm:spPr/>
      <dgm:t>
        <a:bodyPr/>
        <a:lstStyle/>
        <a:p>
          <a:r>
            <a:rPr lang="en-US"/>
            <a:t>3</a:t>
          </a:r>
          <a:endParaRPr lang="en-US" dirty="0"/>
        </a:p>
      </dgm:t>
    </dgm:pt>
    <dgm:pt modelId="{716ED239-531D-464C-A3ED-0A8CA9935B95}">
      <dgm:prSet/>
      <dgm:spPr/>
      <dgm:t>
        <a:bodyPr/>
        <a:lstStyle/>
        <a:p>
          <a:r>
            <a:rPr lang="en-GB" dirty="0"/>
            <a:t>Stay calm and keep talking to them . </a:t>
          </a:r>
          <a:endParaRPr lang="en-US" dirty="0"/>
        </a:p>
      </dgm:t>
    </dgm:pt>
    <dgm:pt modelId="{1E55C632-FF51-41FA-B065-D06B42B67C67}" type="parTrans" cxnId="{F436DBFD-98E4-4D04-A00A-3A3E2F68915D}">
      <dgm:prSet/>
      <dgm:spPr/>
      <dgm:t>
        <a:bodyPr/>
        <a:lstStyle/>
        <a:p>
          <a:endParaRPr lang="en-US"/>
        </a:p>
      </dgm:t>
    </dgm:pt>
    <dgm:pt modelId="{5798F3E9-F61F-4326-9432-2BF4E8B71844}" type="sibTrans" cxnId="{F436DBFD-98E4-4D04-A00A-3A3E2F68915D}">
      <dgm:prSet phldrT="4" phldr="0"/>
      <dgm:spPr/>
      <dgm:t>
        <a:bodyPr/>
        <a:lstStyle/>
        <a:p>
          <a:r>
            <a:rPr lang="en-US"/>
            <a:t>4</a:t>
          </a:r>
          <a:endParaRPr lang="en-US" dirty="0"/>
        </a:p>
      </dgm:t>
    </dgm:pt>
    <dgm:pt modelId="{30E90ACE-2843-4C67-9110-2286E8E1FE80}">
      <dgm:prSet/>
      <dgm:spPr/>
      <dgm:t>
        <a:bodyPr/>
        <a:lstStyle/>
        <a:p>
          <a:r>
            <a:rPr lang="en-GB" dirty="0"/>
            <a:t>Encourage them to keep taking their blue inhaler until they feel better. </a:t>
          </a:r>
          <a:endParaRPr lang="en-US" dirty="0"/>
        </a:p>
      </dgm:t>
    </dgm:pt>
    <dgm:pt modelId="{53E91F6A-F7F3-4551-8078-8C80F239E961}" type="parTrans" cxnId="{817E3EEA-3C60-4DF9-96B3-71C779FC15C3}">
      <dgm:prSet/>
      <dgm:spPr/>
      <dgm:t>
        <a:bodyPr/>
        <a:lstStyle/>
        <a:p>
          <a:endParaRPr lang="en-US"/>
        </a:p>
      </dgm:t>
    </dgm:pt>
    <dgm:pt modelId="{613BB1C2-9BE6-4E35-8EE9-64DB55C00FBD}" type="sibTrans" cxnId="{817E3EEA-3C60-4DF9-96B3-71C779FC15C3}">
      <dgm:prSet phldrT="5" phldr="0"/>
      <dgm:spPr/>
      <dgm:t>
        <a:bodyPr/>
        <a:lstStyle/>
        <a:p>
          <a:r>
            <a:rPr lang="en-US"/>
            <a:t>5</a:t>
          </a:r>
          <a:endParaRPr lang="en-US" dirty="0"/>
        </a:p>
      </dgm:t>
    </dgm:pt>
    <dgm:pt modelId="{2775E832-51D2-4A5A-9176-7BB74E5A9A91}" type="pres">
      <dgm:prSet presAssocID="{E85225C9-383C-4FDA-8DB8-741BA780F1F3}" presName="Name0" presStyleCnt="0">
        <dgm:presLayoutVars>
          <dgm:animLvl val="lvl"/>
          <dgm:resizeHandles val="exact"/>
        </dgm:presLayoutVars>
      </dgm:prSet>
      <dgm:spPr/>
    </dgm:pt>
    <dgm:pt modelId="{6AE41CBE-978B-4023-A1E9-040CCF430A58}" type="pres">
      <dgm:prSet presAssocID="{63F0A989-9EBC-40C4-8342-A514588C9E3B}" presName="compositeNode" presStyleCnt="0">
        <dgm:presLayoutVars>
          <dgm:bulletEnabled val="1"/>
        </dgm:presLayoutVars>
      </dgm:prSet>
      <dgm:spPr/>
    </dgm:pt>
    <dgm:pt modelId="{55417ABF-675B-4993-8E87-DCD187504CDD}" type="pres">
      <dgm:prSet presAssocID="{63F0A989-9EBC-40C4-8342-A514588C9E3B}" presName="bgRect" presStyleLbl="bgAccFollowNode1" presStyleIdx="0" presStyleCnt="5"/>
      <dgm:spPr/>
    </dgm:pt>
    <dgm:pt modelId="{0FBBCA6F-5EAB-4D76-BBA1-AFE0987CF4A2}" type="pres">
      <dgm:prSet presAssocID="{A350D59E-33C7-409B-8A83-8D82165F93C7}" presName="sibTransNodeCircle" presStyleLbl="alignNode1" presStyleIdx="0" presStyleCnt="10">
        <dgm:presLayoutVars>
          <dgm:chMax val="0"/>
          <dgm:bulletEnabled/>
        </dgm:presLayoutVars>
      </dgm:prSet>
      <dgm:spPr/>
    </dgm:pt>
    <dgm:pt modelId="{716C79C9-258F-4922-AE90-E26832EFC379}" type="pres">
      <dgm:prSet presAssocID="{63F0A989-9EBC-40C4-8342-A514588C9E3B}" presName="bottomLine" presStyleLbl="alignNode1" presStyleIdx="1" presStyleCnt="10">
        <dgm:presLayoutVars/>
      </dgm:prSet>
      <dgm:spPr/>
    </dgm:pt>
    <dgm:pt modelId="{AF63503A-B482-45A6-970E-657E1D1802CE}" type="pres">
      <dgm:prSet presAssocID="{63F0A989-9EBC-40C4-8342-A514588C9E3B}" presName="nodeText" presStyleLbl="bgAccFollowNode1" presStyleIdx="0" presStyleCnt="5">
        <dgm:presLayoutVars>
          <dgm:bulletEnabled val="1"/>
        </dgm:presLayoutVars>
      </dgm:prSet>
      <dgm:spPr/>
    </dgm:pt>
    <dgm:pt modelId="{15FE585B-9EA9-49BF-89A9-5DFBB1507AF7}" type="pres">
      <dgm:prSet presAssocID="{A350D59E-33C7-409B-8A83-8D82165F93C7}" presName="sibTrans" presStyleCnt="0"/>
      <dgm:spPr/>
    </dgm:pt>
    <dgm:pt modelId="{683E0354-E75E-41EA-9301-CDAA20289EC8}" type="pres">
      <dgm:prSet presAssocID="{C26594B9-60FE-4CE5-8F56-CA33857A6168}" presName="compositeNode" presStyleCnt="0">
        <dgm:presLayoutVars>
          <dgm:bulletEnabled val="1"/>
        </dgm:presLayoutVars>
      </dgm:prSet>
      <dgm:spPr/>
    </dgm:pt>
    <dgm:pt modelId="{835956F4-843B-44B7-8E0F-C7081AE8829A}" type="pres">
      <dgm:prSet presAssocID="{C26594B9-60FE-4CE5-8F56-CA33857A6168}" presName="bgRect" presStyleLbl="bgAccFollowNode1" presStyleIdx="1" presStyleCnt="5"/>
      <dgm:spPr/>
    </dgm:pt>
    <dgm:pt modelId="{1C21DB7E-E9CA-4186-9FA0-0FE97A46DB8E}" type="pres">
      <dgm:prSet presAssocID="{CD442433-35C4-4842-9CAA-029C027ED6C2}" presName="sibTransNodeCircle" presStyleLbl="alignNode1" presStyleIdx="2" presStyleCnt="10">
        <dgm:presLayoutVars>
          <dgm:chMax val="0"/>
          <dgm:bulletEnabled/>
        </dgm:presLayoutVars>
      </dgm:prSet>
      <dgm:spPr/>
    </dgm:pt>
    <dgm:pt modelId="{1F9EC97E-34BA-4ACB-BF7D-97499B650D26}" type="pres">
      <dgm:prSet presAssocID="{C26594B9-60FE-4CE5-8F56-CA33857A6168}" presName="bottomLine" presStyleLbl="alignNode1" presStyleIdx="3" presStyleCnt="10">
        <dgm:presLayoutVars/>
      </dgm:prSet>
      <dgm:spPr/>
    </dgm:pt>
    <dgm:pt modelId="{C7CCA59C-D172-4508-8008-34DD4D8E936E}" type="pres">
      <dgm:prSet presAssocID="{C26594B9-60FE-4CE5-8F56-CA33857A6168}" presName="nodeText" presStyleLbl="bgAccFollowNode1" presStyleIdx="1" presStyleCnt="5">
        <dgm:presLayoutVars>
          <dgm:bulletEnabled val="1"/>
        </dgm:presLayoutVars>
      </dgm:prSet>
      <dgm:spPr/>
    </dgm:pt>
    <dgm:pt modelId="{CFD35225-91C0-4CC3-8F03-B7F4F1C71E2B}" type="pres">
      <dgm:prSet presAssocID="{CD442433-35C4-4842-9CAA-029C027ED6C2}" presName="sibTrans" presStyleCnt="0"/>
      <dgm:spPr/>
    </dgm:pt>
    <dgm:pt modelId="{B7F355D2-EEB1-47CA-AFF4-41A8069EEECA}" type="pres">
      <dgm:prSet presAssocID="{052E1D3E-1001-437F-981D-5D44EC15EDE5}" presName="compositeNode" presStyleCnt="0">
        <dgm:presLayoutVars>
          <dgm:bulletEnabled val="1"/>
        </dgm:presLayoutVars>
      </dgm:prSet>
      <dgm:spPr/>
    </dgm:pt>
    <dgm:pt modelId="{6F3D623A-48B2-4221-B186-FE504992EDA7}" type="pres">
      <dgm:prSet presAssocID="{052E1D3E-1001-437F-981D-5D44EC15EDE5}" presName="bgRect" presStyleLbl="bgAccFollowNode1" presStyleIdx="2" presStyleCnt="5"/>
      <dgm:spPr/>
    </dgm:pt>
    <dgm:pt modelId="{A591C19F-1634-4EFD-B388-B953448F4817}" type="pres">
      <dgm:prSet presAssocID="{A750F4A7-AF79-4AD9-B145-C2720C6D673D}" presName="sibTransNodeCircle" presStyleLbl="alignNode1" presStyleIdx="4" presStyleCnt="10">
        <dgm:presLayoutVars>
          <dgm:chMax val="0"/>
          <dgm:bulletEnabled/>
        </dgm:presLayoutVars>
      </dgm:prSet>
      <dgm:spPr/>
    </dgm:pt>
    <dgm:pt modelId="{8B562602-42D2-40BF-870D-C3E463B8965F}" type="pres">
      <dgm:prSet presAssocID="{052E1D3E-1001-437F-981D-5D44EC15EDE5}" presName="bottomLine" presStyleLbl="alignNode1" presStyleIdx="5" presStyleCnt="10">
        <dgm:presLayoutVars/>
      </dgm:prSet>
      <dgm:spPr/>
    </dgm:pt>
    <dgm:pt modelId="{6F616BAA-2CAB-4312-8F79-68CDE74543DE}" type="pres">
      <dgm:prSet presAssocID="{052E1D3E-1001-437F-981D-5D44EC15EDE5}" presName="nodeText" presStyleLbl="bgAccFollowNode1" presStyleIdx="2" presStyleCnt="5">
        <dgm:presLayoutVars>
          <dgm:bulletEnabled val="1"/>
        </dgm:presLayoutVars>
      </dgm:prSet>
      <dgm:spPr/>
    </dgm:pt>
    <dgm:pt modelId="{0AEEFF82-9A59-42C1-8A05-CF4D1B5D7DF3}" type="pres">
      <dgm:prSet presAssocID="{A750F4A7-AF79-4AD9-B145-C2720C6D673D}" presName="sibTrans" presStyleCnt="0"/>
      <dgm:spPr/>
    </dgm:pt>
    <dgm:pt modelId="{B5832748-37BE-4C8B-9A50-55B3272C67DB}" type="pres">
      <dgm:prSet presAssocID="{716ED239-531D-464C-A3ED-0A8CA9935B95}" presName="compositeNode" presStyleCnt="0">
        <dgm:presLayoutVars>
          <dgm:bulletEnabled val="1"/>
        </dgm:presLayoutVars>
      </dgm:prSet>
      <dgm:spPr/>
    </dgm:pt>
    <dgm:pt modelId="{63F4C975-EF8D-4BC3-BCF7-DEAB6551457E}" type="pres">
      <dgm:prSet presAssocID="{716ED239-531D-464C-A3ED-0A8CA9935B95}" presName="bgRect" presStyleLbl="bgAccFollowNode1" presStyleIdx="3" presStyleCnt="5"/>
      <dgm:spPr/>
    </dgm:pt>
    <dgm:pt modelId="{A8ACE692-C0E4-4775-87F9-7C22B2AE2718}" type="pres">
      <dgm:prSet presAssocID="{5798F3E9-F61F-4326-9432-2BF4E8B71844}" presName="sibTransNodeCircle" presStyleLbl="alignNode1" presStyleIdx="6" presStyleCnt="10">
        <dgm:presLayoutVars>
          <dgm:chMax val="0"/>
          <dgm:bulletEnabled/>
        </dgm:presLayoutVars>
      </dgm:prSet>
      <dgm:spPr/>
    </dgm:pt>
    <dgm:pt modelId="{DBA7E2E1-C12E-4339-972D-D88875A464B5}" type="pres">
      <dgm:prSet presAssocID="{716ED239-531D-464C-A3ED-0A8CA9935B95}" presName="bottomLine" presStyleLbl="alignNode1" presStyleIdx="7" presStyleCnt="10">
        <dgm:presLayoutVars/>
      </dgm:prSet>
      <dgm:spPr/>
    </dgm:pt>
    <dgm:pt modelId="{0260F9C7-BCA7-4DB2-844D-AC7B9EDF5493}" type="pres">
      <dgm:prSet presAssocID="{716ED239-531D-464C-A3ED-0A8CA9935B95}" presName="nodeText" presStyleLbl="bgAccFollowNode1" presStyleIdx="3" presStyleCnt="5">
        <dgm:presLayoutVars>
          <dgm:bulletEnabled val="1"/>
        </dgm:presLayoutVars>
      </dgm:prSet>
      <dgm:spPr/>
    </dgm:pt>
    <dgm:pt modelId="{76D7E82D-7F07-495F-8EF5-8EDBB72167C6}" type="pres">
      <dgm:prSet presAssocID="{5798F3E9-F61F-4326-9432-2BF4E8B71844}" presName="sibTrans" presStyleCnt="0"/>
      <dgm:spPr/>
    </dgm:pt>
    <dgm:pt modelId="{E1BA419B-92E7-4C31-93A9-C1E7329A0698}" type="pres">
      <dgm:prSet presAssocID="{30E90ACE-2843-4C67-9110-2286E8E1FE80}" presName="compositeNode" presStyleCnt="0">
        <dgm:presLayoutVars>
          <dgm:bulletEnabled val="1"/>
        </dgm:presLayoutVars>
      </dgm:prSet>
      <dgm:spPr/>
    </dgm:pt>
    <dgm:pt modelId="{0F62983C-6B87-49B7-A44A-9E2A61AE0BB2}" type="pres">
      <dgm:prSet presAssocID="{30E90ACE-2843-4C67-9110-2286E8E1FE80}" presName="bgRect" presStyleLbl="bgAccFollowNode1" presStyleIdx="4" presStyleCnt="5"/>
      <dgm:spPr/>
    </dgm:pt>
    <dgm:pt modelId="{DC55C150-3A91-4DFF-B0C0-27226CED8AD3}" type="pres">
      <dgm:prSet presAssocID="{613BB1C2-9BE6-4E35-8EE9-64DB55C00FBD}" presName="sibTransNodeCircle" presStyleLbl="alignNode1" presStyleIdx="8" presStyleCnt="10">
        <dgm:presLayoutVars>
          <dgm:chMax val="0"/>
          <dgm:bulletEnabled/>
        </dgm:presLayoutVars>
      </dgm:prSet>
      <dgm:spPr/>
    </dgm:pt>
    <dgm:pt modelId="{5C8110BD-54B6-4013-A0AA-2FCF37EA7E0E}" type="pres">
      <dgm:prSet presAssocID="{30E90ACE-2843-4C67-9110-2286E8E1FE80}" presName="bottomLine" presStyleLbl="alignNode1" presStyleIdx="9" presStyleCnt="10">
        <dgm:presLayoutVars/>
      </dgm:prSet>
      <dgm:spPr/>
    </dgm:pt>
    <dgm:pt modelId="{0561ADAE-20DB-4044-B0D3-8A9F33E57C6D}" type="pres">
      <dgm:prSet presAssocID="{30E90ACE-2843-4C67-9110-2286E8E1FE80}" presName="nodeText" presStyleLbl="bgAccFollowNode1" presStyleIdx="4" presStyleCnt="5">
        <dgm:presLayoutVars>
          <dgm:bulletEnabled val="1"/>
        </dgm:presLayoutVars>
      </dgm:prSet>
      <dgm:spPr/>
    </dgm:pt>
  </dgm:ptLst>
  <dgm:cxnLst>
    <dgm:cxn modelId="{35403509-5FA9-4DA9-801D-61E8BF860D4A}" type="presOf" srcId="{C26594B9-60FE-4CE5-8F56-CA33857A6168}" destId="{835956F4-843B-44B7-8E0F-C7081AE8829A}" srcOrd="0" destOrd="0" presId="urn:microsoft.com/office/officeart/2016/7/layout/BasicLinearProcessNumbered"/>
    <dgm:cxn modelId="{B7F7780F-2F5A-4108-8A80-8F777DCCA522}" type="presOf" srcId="{716ED239-531D-464C-A3ED-0A8CA9935B95}" destId="{0260F9C7-BCA7-4DB2-844D-AC7B9EDF5493}" srcOrd="1" destOrd="0" presId="urn:microsoft.com/office/officeart/2016/7/layout/BasicLinearProcessNumbered"/>
    <dgm:cxn modelId="{F77E671C-F098-4B14-B448-2769979E9880}" srcId="{E85225C9-383C-4FDA-8DB8-741BA780F1F3}" destId="{052E1D3E-1001-437F-981D-5D44EC15EDE5}" srcOrd="2" destOrd="0" parTransId="{C5448169-BBC0-4A5E-8FDC-F7628921CEF8}" sibTransId="{A750F4A7-AF79-4AD9-B145-C2720C6D673D}"/>
    <dgm:cxn modelId="{85F49D1C-2F3F-45CF-8E95-C46EA886B67A}" type="presOf" srcId="{716ED239-531D-464C-A3ED-0A8CA9935B95}" destId="{63F4C975-EF8D-4BC3-BCF7-DEAB6551457E}" srcOrd="0" destOrd="0" presId="urn:microsoft.com/office/officeart/2016/7/layout/BasicLinearProcessNumbered"/>
    <dgm:cxn modelId="{CCAA4334-D5E4-42AA-9A86-3DFD05E96898}" type="presOf" srcId="{63F0A989-9EBC-40C4-8342-A514588C9E3B}" destId="{55417ABF-675B-4993-8E87-DCD187504CDD}" srcOrd="0" destOrd="0" presId="urn:microsoft.com/office/officeart/2016/7/layout/BasicLinearProcessNumbered"/>
    <dgm:cxn modelId="{6D433B38-8A3E-4841-9470-7F9B8F511AB3}" type="presOf" srcId="{30E90ACE-2843-4C67-9110-2286E8E1FE80}" destId="{0561ADAE-20DB-4044-B0D3-8A9F33E57C6D}" srcOrd="1" destOrd="0" presId="urn:microsoft.com/office/officeart/2016/7/layout/BasicLinearProcessNumbered"/>
    <dgm:cxn modelId="{539AA43B-4A81-47C4-8DC8-560E40A16014}" type="presOf" srcId="{613BB1C2-9BE6-4E35-8EE9-64DB55C00FBD}" destId="{DC55C150-3A91-4DFF-B0C0-27226CED8AD3}" srcOrd="0" destOrd="0" presId="urn:microsoft.com/office/officeart/2016/7/layout/BasicLinearProcessNumbered"/>
    <dgm:cxn modelId="{47C62D3F-6DE7-4A23-81B7-33AAD395657F}" type="presOf" srcId="{A750F4A7-AF79-4AD9-B145-C2720C6D673D}" destId="{A591C19F-1634-4EFD-B388-B953448F4817}" srcOrd="0" destOrd="0" presId="urn:microsoft.com/office/officeart/2016/7/layout/BasicLinearProcessNumbered"/>
    <dgm:cxn modelId="{3A3CCA47-EEA7-4C10-A0A6-DE02E5053175}" srcId="{E85225C9-383C-4FDA-8DB8-741BA780F1F3}" destId="{63F0A989-9EBC-40C4-8342-A514588C9E3B}" srcOrd="0" destOrd="0" parTransId="{5878858D-7BD1-48D6-B1B5-AA5327C6F3F1}" sibTransId="{A350D59E-33C7-409B-8A83-8D82165F93C7}"/>
    <dgm:cxn modelId="{AD049B6C-6DC9-439B-ACFB-B099340AB522}" type="presOf" srcId="{63F0A989-9EBC-40C4-8342-A514588C9E3B}" destId="{AF63503A-B482-45A6-970E-657E1D1802CE}" srcOrd="1" destOrd="0" presId="urn:microsoft.com/office/officeart/2016/7/layout/BasicLinearProcessNumbered"/>
    <dgm:cxn modelId="{1E5F724D-A4CA-4EBF-9CF1-049760FEA065}" type="presOf" srcId="{052E1D3E-1001-437F-981D-5D44EC15EDE5}" destId="{6F3D623A-48B2-4221-B186-FE504992EDA7}" srcOrd="0" destOrd="0" presId="urn:microsoft.com/office/officeart/2016/7/layout/BasicLinearProcessNumbered"/>
    <dgm:cxn modelId="{C369C74E-E96A-4654-B309-39E02B263A3E}" type="presOf" srcId="{E85225C9-383C-4FDA-8DB8-741BA780F1F3}" destId="{2775E832-51D2-4A5A-9176-7BB74E5A9A91}" srcOrd="0" destOrd="0" presId="urn:microsoft.com/office/officeart/2016/7/layout/BasicLinearProcessNumbered"/>
    <dgm:cxn modelId="{6EEBD34E-A1CD-4F93-8FE4-DDAA1AF6BE24}" type="presOf" srcId="{CD442433-35C4-4842-9CAA-029C027ED6C2}" destId="{1C21DB7E-E9CA-4186-9FA0-0FE97A46DB8E}" srcOrd="0" destOrd="0" presId="urn:microsoft.com/office/officeart/2016/7/layout/BasicLinearProcessNumbered"/>
    <dgm:cxn modelId="{4B40094F-C3DE-4A0A-B59C-7966CC714093}" type="presOf" srcId="{052E1D3E-1001-437F-981D-5D44EC15EDE5}" destId="{6F616BAA-2CAB-4312-8F79-68CDE74543DE}" srcOrd="1" destOrd="0" presId="urn:microsoft.com/office/officeart/2016/7/layout/BasicLinearProcessNumbered"/>
    <dgm:cxn modelId="{05E3ED56-4F68-4536-8875-0C6F9B948939}" srcId="{E85225C9-383C-4FDA-8DB8-741BA780F1F3}" destId="{C26594B9-60FE-4CE5-8F56-CA33857A6168}" srcOrd="1" destOrd="0" parTransId="{5768FC9D-16B2-4882-905D-B283E8CE8634}" sibTransId="{CD442433-35C4-4842-9CAA-029C027ED6C2}"/>
    <dgm:cxn modelId="{0B6DD677-0E21-4524-AD37-9211F469C9A1}" type="presOf" srcId="{5798F3E9-F61F-4326-9432-2BF4E8B71844}" destId="{A8ACE692-C0E4-4775-87F9-7C22B2AE2718}" srcOrd="0" destOrd="0" presId="urn:microsoft.com/office/officeart/2016/7/layout/BasicLinearProcessNumbered"/>
    <dgm:cxn modelId="{99A14F82-A039-4477-9BF9-CCE9F6814087}" type="presOf" srcId="{C26594B9-60FE-4CE5-8F56-CA33857A6168}" destId="{C7CCA59C-D172-4508-8008-34DD4D8E936E}" srcOrd="1" destOrd="0" presId="urn:microsoft.com/office/officeart/2016/7/layout/BasicLinearProcessNumbered"/>
    <dgm:cxn modelId="{EF9D12B1-9BDD-4572-BF24-A950A45CD86A}" type="presOf" srcId="{30E90ACE-2843-4C67-9110-2286E8E1FE80}" destId="{0F62983C-6B87-49B7-A44A-9E2A61AE0BB2}" srcOrd="0" destOrd="0" presId="urn:microsoft.com/office/officeart/2016/7/layout/BasicLinearProcessNumbered"/>
    <dgm:cxn modelId="{4A8116D7-FEEF-4244-829E-54A21BB67E13}" type="presOf" srcId="{A350D59E-33C7-409B-8A83-8D82165F93C7}" destId="{0FBBCA6F-5EAB-4D76-BBA1-AFE0987CF4A2}" srcOrd="0" destOrd="0" presId="urn:microsoft.com/office/officeart/2016/7/layout/BasicLinearProcessNumbered"/>
    <dgm:cxn modelId="{817E3EEA-3C60-4DF9-96B3-71C779FC15C3}" srcId="{E85225C9-383C-4FDA-8DB8-741BA780F1F3}" destId="{30E90ACE-2843-4C67-9110-2286E8E1FE80}" srcOrd="4" destOrd="0" parTransId="{53E91F6A-F7F3-4551-8078-8C80F239E961}" sibTransId="{613BB1C2-9BE6-4E35-8EE9-64DB55C00FBD}"/>
    <dgm:cxn modelId="{F436DBFD-98E4-4D04-A00A-3A3E2F68915D}" srcId="{E85225C9-383C-4FDA-8DB8-741BA780F1F3}" destId="{716ED239-531D-464C-A3ED-0A8CA9935B95}" srcOrd="3" destOrd="0" parTransId="{1E55C632-FF51-41FA-B065-D06B42B67C67}" sibTransId="{5798F3E9-F61F-4326-9432-2BF4E8B71844}"/>
    <dgm:cxn modelId="{FB32D00B-A1F2-4EF8-A6F4-4235F2699ADA}" type="presParOf" srcId="{2775E832-51D2-4A5A-9176-7BB74E5A9A91}" destId="{6AE41CBE-978B-4023-A1E9-040CCF430A58}" srcOrd="0" destOrd="0" presId="urn:microsoft.com/office/officeart/2016/7/layout/BasicLinearProcessNumbered"/>
    <dgm:cxn modelId="{E1E56C6C-63C7-46D4-89ED-8D54B6EB4E67}" type="presParOf" srcId="{6AE41CBE-978B-4023-A1E9-040CCF430A58}" destId="{55417ABF-675B-4993-8E87-DCD187504CDD}" srcOrd="0" destOrd="0" presId="urn:microsoft.com/office/officeart/2016/7/layout/BasicLinearProcessNumbered"/>
    <dgm:cxn modelId="{3D180A3D-0E94-49BA-91EF-F1214BDD6DC2}" type="presParOf" srcId="{6AE41CBE-978B-4023-A1E9-040CCF430A58}" destId="{0FBBCA6F-5EAB-4D76-BBA1-AFE0987CF4A2}" srcOrd="1" destOrd="0" presId="urn:microsoft.com/office/officeart/2016/7/layout/BasicLinearProcessNumbered"/>
    <dgm:cxn modelId="{907AC9B1-BC76-4CB8-95AC-613293EFA92E}" type="presParOf" srcId="{6AE41CBE-978B-4023-A1E9-040CCF430A58}" destId="{716C79C9-258F-4922-AE90-E26832EFC379}" srcOrd="2" destOrd="0" presId="urn:microsoft.com/office/officeart/2016/7/layout/BasicLinearProcessNumbered"/>
    <dgm:cxn modelId="{B58D9FED-1E44-49F8-A2BB-6294B2525494}" type="presParOf" srcId="{6AE41CBE-978B-4023-A1E9-040CCF430A58}" destId="{AF63503A-B482-45A6-970E-657E1D1802CE}" srcOrd="3" destOrd="0" presId="urn:microsoft.com/office/officeart/2016/7/layout/BasicLinearProcessNumbered"/>
    <dgm:cxn modelId="{09432D53-9904-403C-8999-002D595454A6}" type="presParOf" srcId="{2775E832-51D2-4A5A-9176-7BB74E5A9A91}" destId="{15FE585B-9EA9-49BF-89A9-5DFBB1507AF7}" srcOrd="1" destOrd="0" presId="urn:microsoft.com/office/officeart/2016/7/layout/BasicLinearProcessNumbered"/>
    <dgm:cxn modelId="{01F0970F-BA34-4286-8951-D13030CB3FE3}" type="presParOf" srcId="{2775E832-51D2-4A5A-9176-7BB74E5A9A91}" destId="{683E0354-E75E-41EA-9301-CDAA20289EC8}" srcOrd="2" destOrd="0" presId="urn:microsoft.com/office/officeart/2016/7/layout/BasicLinearProcessNumbered"/>
    <dgm:cxn modelId="{D240AC4A-C52C-40AB-BF9D-4ADBFC4BCFF9}" type="presParOf" srcId="{683E0354-E75E-41EA-9301-CDAA20289EC8}" destId="{835956F4-843B-44B7-8E0F-C7081AE8829A}" srcOrd="0" destOrd="0" presId="urn:microsoft.com/office/officeart/2016/7/layout/BasicLinearProcessNumbered"/>
    <dgm:cxn modelId="{5FE3AB92-F2F8-4E88-91B3-585ECF8A71F8}" type="presParOf" srcId="{683E0354-E75E-41EA-9301-CDAA20289EC8}" destId="{1C21DB7E-E9CA-4186-9FA0-0FE97A46DB8E}" srcOrd="1" destOrd="0" presId="urn:microsoft.com/office/officeart/2016/7/layout/BasicLinearProcessNumbered"/>
    <dgm:cxn modelId="{B1F4E48D-0AC7-491D-A48A-5E62B7D68729}" type="presParOf" srcId="{683E0354-E75E-41EA-9301-CDAA20289EC8}" destId="{1F9EC97E-34BA-4ACB-BF7D-97499B650D26}" srcOrd="2" destOrd="0" presId="urn:microsoft.com/office/officeart/2016/7/layout/BasicLinearProcessNumbered"/>
    <dgm:cxn modelId="{B5059C60-634A-465D-947A-1795223E9361}" type="presParOf" srcId="{683E0354-E75E-41EA-9301-CDAA20289EC8}" destId="{C7CCA59C-D172-4508-8008-34DD4D8E936E}" srcOrd="3" destOrd="0" presId="urn:microsoft.com/office/officeart/2016/7/layout/BasicLinearProcessNumbered"/>
    <dgm:cxn modelId="{483FCE7E-3AC0-4F01-9D09-CE1A8B82B72C}" type="presParOf" srcId="{2775E832-51D2-4A5A-9176-7BB74E5A9A91}" destId="{CFD35225-91C0-4CC3-8F03-B7F4F1C71E2B}" srcOrd="3" destOrd="0" presId="urn:microsoft.com/office/officeart/2016/7/layout/BasicLinearProcessNumbered"/>
    <dgm:cxn modelId="{EE3F22D0-EF4E-419D-A6F3-5C45232CB14A}" type="presParOf" srcId="{2775E832-51D2-4A5A-9176-7BB74E5A9A91}" destId="{B7F355D2-EEB1-47CA-AFF4-41A8069EEECA}" srcOrd="4" destOrd="0" presId="urn:microsoft.com/office/officeart/2016/7/layout/BasicLinearProcessNumbered"/>
    <dgm:cxn modelId="{296AECA4-7312-4984-B422-823A8ABA0499}" type="presParOf" srcId="{B7F355D2-EEB1-47CA-AFF4-41A8069EEECA}" destId="{6F3D623A-48B2-4221-B186-FE504992EDA7}" srcOrd="0" destOrd="0" presId="urn:microsoft.com/office/officeart/2016/7/layout/BasicLinearProcessNumbered"/>
    <dgm:cxn modelId="{5A6EEEF5-73EE-4026-A6D8-8FD9008376A1}" type="presParOf" srcId="{B7F355D2-EEB1-47CA-AFF4-41A8069EEECA}" destId="{A591C19F-1634-4EFD-B388-B953448F4817}" srcOrd="1" destOrd="0" presId="urn:microsoft.com/office/officeart/2016/7/layout/BasicLinearProcessNumbered"/>
    <dgm:cxn modelId="{9F431DEB-8253-4A8C-981C-F4D9223A7C19}" type="presParOf" srcId="{B7F355D2-EEB1-47CA-AFF4-41A8069EEECA}" destId="{8B562602-42D2-40BF-870D-C3E463B8965F}" srcOrd="2" destOrd="0" presId="urn:microsoft.com/office/officeart/2016/7/layout/BasicLinearProcessNumbered"/>
    <dgm:cxn modelId="{0810E835-D8FE-49B6-B3CE-548DE029E8FB}" type="presParOf" srcId="{B7F355D2-EEB1-47CA-AFF4-41A8069EEECA}" destId="{6F616BAA-2CAB-4312-8F79-68CDE74543DE}" srcOrd="3" destOrd="0" presId="urn:microsoft.com/office/officeart/2016/7/layout/BasicLinearProcessNumbered"/>
    <dgm:cxn modelId="{43D6CE54-0CDC-4255-A98F-D99B467BB7B8}" type="presParOf" srcId="{2775E832-51D2-4A5A-9176-7BB74E5A9A91}" destId="{0AEEFF82-9A59-42C1-8A05-CF4D1B5D7DF3}" srcOrd="5" destOrd="0" presId="urn:microsoft.com/office/officeart/2016/7/layout/BasicLinearProcessNumbered"/>
    <dgm:cxn modelId="{70004208-36FD-4032-9C20-5F438AD7AB8A}" type="presParOf" srcId="{2775E832-51D2-4A5A-9176-7BB74E5A9A91}" destId="{B5832748-37BE-4C8B-9A50-55B3272C67DB}" srcOrd="6" destOrd="0" presId="urn:microsoft.com/office/officeart/2016/7/layout/BasicLinearProcessNumbered"/>
    <dgm:cxn modelId="{2C50E4DD-051F-40D2-9992-460A1E325E5A}" type="presParOf" srcId="{B5832748-37BE-4C8B-9A50-55B3272C67DB}" destId="{63F4C975-EF8D-4BC3-BCF7-DEAB6551457E}" srcOrd="0" destOrd="0" presId="urn:microsoft.com/office/officeart/2016/7/layout/BasicLinearProcessNumbered"/>
    <dgm:cxn modelId="{7D0B4DC6-C438-4E9A-99E3-A6CAF81E1F82}" type="presParOf" srcId="{B5832748-37BE-4C8B-9A50-55B3272C67DB}" destId="{A8ACE692-C0E4-4775-87F9-7C22B2AE2718}" srcOrd="1" destOrd="0" presId="urn:microsoft.com/office/officeart/2016/7/layout/BasicLinearProcessNumbered"/>
    <dgm:cxn modelId="{4E546BD2-FE7A-4C98-B1FA-946BDD7B51C3}" type="presParOf" srcId="{B5832748-37BE-4C8B-9A50-55B3272C67DB}" destId="{DBA7E2E1-C12E-4339-972D-D88875A464B5}" srcOrd="2" destOrd="0" presId="urn:microsoft.com/office/officeart/2016/7/layout/BasicLinearProcessNumbered"/>
    <dgm:cxn modelId="{038D00AC-D530-4DCF-8F71-325F83ACF752}" type="presParOf" srcId="{B5832748-37BE-4C8B-9A50-55B3272C67DB}" destId="{0260F9C7-BCA7-4DB2-844D-AC7B9EDF5493}" srcOrd="3" destOrd="0" presId="urn:microsoft.com/office/officeart/2016/7/layout/BasicLinearProcessNumbered"/>
    <dgm:cxn modelId="{F27275B8-62D3-4802-8309-010FC0DC2BDB}" type="presParOf" srcId="{2775E832-51D2-4A5A-9176-7BB74E5A9A91}" destId="{76D7E82D-7F07-495F-8EF5-8EDBB72167C6}" srcOrd="7" destOrd="0" presId="urn:microsoft.com/office/officeart/2016/7/layout/BasicLinearProcessNumbered"/>
    <dgm:cxn modelId="{9372E89C-BE6F-4766-AB78-7CA2D94289EA}" type="presParOf" srcId="{2775E832-51D2-4A5A-9176-7BB74E5A9A91}" destId="{E1BA419B-92E7-4C31-93A9-C1E7329A0698}" srcOrd="8" destOrd="0" presId="urn:microsoft.com/office/officeart/2016/7/layout/BasicLinearProcessNumbered"/>
    <dgm:cxn modelId="{FFF0D5F2-ACFC-4DE0-B60E-1DB6AB0D22F1}" type="presParOf" srcId="{E1BA419B-92E7-4C31-93A9-C1E7329A0698}" destId="{0F62983C-6B87-49B7-A44A-9E2A61AE0BB2}" srcOrd="0" destOrd="0" presId="urn:microsoft.com/office/officeart/2016/7/layout/BasicLinearProcessNumbered"/>
    <dgm:cxn modelId="{731D2476-E2CF-496B-8D2F-878C71B2E0BB}" type="presParOf" srcId="{E1BA419B-92E7-4C31-93A9-C1E7329A0698}" destId="{DC55C150-3A91-4DFF-B0C0-27226CED8AD3}" srcOrd="1" destOrd="0" presId="urn:microsoft.com/office/officeart/2016/7/layout/BasicLinearProcessNumbered"/>
    <dgm:cxn modelId="{4D93190A-EDEC-48AD-B1C4-FFEEED9C7C34}" type="presParOf" srcId="{E1BA419B-92E7-4C31-93A9-C1E7329A0698}" destId="{5C8110BD-54B6-4013-A0AA-2FCF37EA7E0E}" srcOrd="2" destOrd="0" presId="urn:microsoft.com/office/officeart/2016/7/layout/BasicLinearProcessNumbered"/>
    <dgm:cxn modelId="{708A0F4F-230A-46CC-AF03-29E25723B33C}" type="presParOf" srcId="{E1BA419B-92E7-4C31-93A9-C1E7329A0698}" destId="{0561ADAE-20DB-4044-B0D3-8A9F33E57C6D}" srcOrd="3" destOrd="0" presId="urn:microsoft.com/office/officeart/2016/7/layout/BasicLinearProcessNumbered"/>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417ABF-675B-4993-8E87-DCD187504CDD}">
      <dsp:nvSpPr>
        <dsp:cNvPr id="0" name=""/>
        <dsp:cNvSpPr/>
      </dsp:nvSpPr>
      <dsp:spPr>
        <a:xfrm>
          <a:off x="3735" y="680800"/>
          <a:ext cx="2022288" cy="2831204"/>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7665" tIns="330200" rIns="157665" bIns="330200" numCol="1" spcCol="1270" anchor="t" anchorCtr="0">
          <a:noAutofit/>
        </a:bodyPr>
        <a:lstStyle/>
        <a:p>
          <a:pPr marL="0" lvl="0" indent="0" algn="l" defTabSz="755650">
            <a:lnSpc>
              <a:spcPct val="90000"/>
            </a:lnSpc>
            <a:spcBef>
              <a:spcPct val="0"/>
            </a:spcBef>
            <a:spcAft>
              <a:spcPct val="35000"/>
            </a:spcAft>
            <a:buNone/>
          </a:pPr>
          <a:r>
            <a:rPr lang="en-GB" sz="1700" kern="1200" dirty="0"/>
            <a:t>Tell them they will be ok when they are feeling unwell.  </a:t>
          </a:r>
          <a:endParaRPr lang="en-US" sz="1700" kern="1200" dirty="0"/>
        </a:p>
      </dsp:txBody>
      <dsp:txXfrm>
        <a:off x="3735" y="1756658"/>
        <a:ext cx="2022288" cy="1698722"/>
      </dsp:txXfrm>
    </dsp:sp>
    <dsp:sp modelId="{0FBBCA6F-5EAB-4D76-BBA1-AFE0987CF4A2}">
      <dsp:nvSpPr>
        <dsp:cNvPr id="0" name=""/>
        <dsp:cNvSpPr/>
      </dsp:nvSpPr>
      <dsp:spPr>
        <a:xfrm>
          <a:off x="590198" y="963920"/>
          <a:ext cx="849361" cy="849361"/>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220" tIns="12700" rIns="66220" bIns="12700" numCol="1" spcCol="1270" anchor="ctr" anchorCtr="0">
          <a:noAutofit/>
        </a:bodyPr>
        <a:lstStyle/>
        <a:p>
          <a:pPr marL="0" lvl="0" indent="0" algn="ctr" defTabSz="1822450">
            <a:lnSpc>
              <a:spcPct val="90000"/>
            </a:lnSpc>
            <a:spcBef>
              <a:spcPct val="0"/>
            </a:spcBef>
            <a:spcAft>
              <a:spcPct val="35000"/>
            </a:spcAft>
            <a:buNone/>
          </a:pPr>
          <a:r>
            <a:rPr lang="en-US" sz="4100" kern="1200"/>
            <a:t>1</a:t>
          </a:r>
          <a:endParaRPr lang="en-US" sz="4100" kern="1200" dirty="0"/>
        </a:p>
      </dsp:txBody>
      <dsp:txXfrm>
        <a:off x="714584" y="1088306"/>
        <a:ext cx="600589" cy="600589"/>
      </dsp:txXfrm>
    </dsp:sp>
    <dsp:sp modelId="{716C79C9-258F-4922-AE90-E26832EFC379}">
      <dsp:nvSpPr>
        <dsp:cNvPr id="0" name=""/>
        <dsp:cNvSpPr/>
      </dsp:nvSpPr>
      <dsp:spPr>
        <a:xfrm>
          <a:off x="3735" y="3511932"/>
          <a:ext cx="2022288" cy="72"/>
        </a:xfrm>
        <a:prstGeom prst="rect">
          <a:avLst/>
        </a:prstGeom>
        <a:solidFill>
          <a:schemeClr val="accent5">
            <a:hueOff val="-750949"/>
            <a:satOff val="-1935"/>
            <a:lumOff val="-1307"/>
            <a:alphaOff val="0"/>
          </a:schemeClr>
        </a:solidFill>
        <a:ln w="12700" cap="flat" cmpd="sng" algn="ctr">
          <a:solidFill>
            <a:schemeClr val="accent5">
              <a:hueOff val="-750949"/>
              <a:satOff val="-1935"/>
              <a:lumOff val="-130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5956F4-843B-44B7-8E0F-C7081AE8829A}">
      <dsp:nvSpPr>
        <dsp:cNvPr id="0" name=""/>
        <dsp:cNvSpPr/>
      </dsp:nvSpPr>
      <dsp:spPr>
        <a:xfrm>
          <a:off x="2228252" y="680800"/>
          <a:ext cx="2022288" cy="2831204"/>
        </a:xfrm>
        <a:prstGeom prst="rect">
          <a:avLst/>
        </a:prstGeom>
        <a:solidFill>
          <a:schemeClr val="accent5">
            <a:tint val="40000"/>
            <a:alpha val="90000"/>
            <a:hueOff val="-1684941"/>
            <a:satOff val="-5708"/>
            <a:lumOff val="-732"/>
            <a:alphaOff val="0"/>
          </a:schemeClr>
        </a:solidFill>
        <a:ln w="12700" cap="flat" cmpd="sng" algn="ctr">
          <a:solidFill>
            <a:schemeClr val="accent5">
              <a:tint val="40000"/>
              <a:alpha val="90000"/>
              <a:hueOff val="-1684941"/>
              <a:satOff val="-5708"/>
              <a:lumOff val="-73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7665" tIns="330200" rIns="157665" bIns="330200" numCol="1" spcCol="1270" anchor="t" anchorCtr="0">
          <a:noAutofit/>
        </a:bodyPr>
        <a:lstStyle/>
        <a:p>
          <a:pPr marL="0" lvl="0" indent="0" algn="l" defTabSz="755650">
            <a:lnSpc>
              <a:spcPct val="90000"/>
            </a:lnSpc>
            <a:spcBef>
              <a:spcPct val="0"/>
            </a:spcBef>
            <a:spcAft>
              <a:spcPct val="35000"/>
            </a:spcAft>
            <a:buNone/>
          </a:pPr>
          <a:r>
            <a:rPr lang="en-GB" sz="1700" kern="1200" dirty="0"/>
            <a:t>Get help if you see someone who is finding it hard to breathe </a:t>
          </a:r>
          <a:endParaRPr lang="en-US" sz="1700" kern="1200" dirty="0"/>
        </a:p>
      </dsp:txBody>
      <dsp:txXfrm>
        <a:off x="2228252" y="1756658"/>
        <a:ext cx="2022288" cy="1698722"/>
      </dsp:txXfrm>
    </dsp:sp>
    <dsp:sp modelId="{1C21DB7E-E9CA-4186-9FA0-0FE97A46DB8E}">
      <dsp:nvSpPr>
        <dsp:cNvPr id="0" name=""/>
        <dsp:cNvSpPr/>
      </dsp:nvSpPr>
      <dsp:spPr>
        <a:xfrm>
          <a:off x="2814716" y="963920"/>
          <a:ext cx="849361" cy="849361"/>
        </a:xfrm>
        <a:prstGeom prst="ellipse">
          <a:avLst/>
        </a:prstGeom>
        <a:solidFill>
          <a:schemeClr val="accent5">
            <a:hueOff val="-1501898"/>
            <a:satOff val="-3871"/>
            <a:lumOff val="-2614"/>
            <a:alphaOff val="0"/>
          </a:schemeClr>
        </a:solidFill>
        <a:ln w="12700" cap="flat" cmpd="sng" algn="ctr">
          <a:solidFill>
            <a:schemeClr val="accent5">
              <a:hueOff val="-1501898"/>
              <a:satOff val="-3871"/>
              <a:lumOff val="-26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220" tIns="12700" rIns="66220" bIns="12700" numCol="1" spcCol="1270" anchor="ctr" anchorCtr="0">
          <a:noAutofit/>
        </a:bodyPr>
        <a:lstStyle/>
        <a:p>
          <a:pPr marL="0" lvl="0" indent="0" algn="ctr" defTabSz="1822450">
            <a:lnSpc>
              <a:spcPct val="90000"/>
            </a:lnSpc>
            <a:spcBef>
              <a:spcPct val="0"/>
            </a:spcBef>
            <a:spcAft>
              <a:spcPct val="35000"/>
            </a:spcAft>
            <a:buNone/>
          </a:pPr>
          <a:r>
            <a:rPr lang="en-US" sz="4100" kern="1200"/>
            <a:t>2</a:t>
          </a:r>
          <a:endParaRPr lang="en-US" sz="4100" kern="1200" dirty="0"/>
        </a:p>
      </dsp:txBody>
      <dsp:txXfrm>
        <a:off x="2939102" y="1088306"/>
        <a:ext cx="600589" cy="600589"/>
      </dsp:txXfrm>
    </dsp:sp>
    <dsp:sp modelId="{1F9EC97E-34BA-4ACB-BF7D-97499B650D26}">
      <dsp:nvSpPr>
        <dsp:cNvPr id="0" name=""/>
        <dsp:cNvSpPr/>
      </dsp:nvSpPr>
      <dsp:spPr>
        <a:xfrm>
          <a:off x="2228252" y="3511932"/>
          <a:ext cx="2022288" cy="72"/>
        </a:xfrm>
        <a:prstGeom prst="rect">
          <a:avLst/>
        </a:prstGeom>
        <a:solidFill>
          <a:schemeClr val="accent5">
            <a:hueOff val="-2252848"/>
            <a:satOff val="-5806"/>
            <a:lumOff val="-3922"/>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3D623A-48B2-4221-B186-FE504992EDA7}">
      <dsp:nvSpPr>
        <dsp:cNvPr id="0" name=""/>
        <dsp:cNvSpPr/>
      </dsp:nvSpPr>
      <dsp:spPr>
        <a:xfrm>
          <a:off x="4452770" y="680800"/>
          <a:ext cx="2022288" cy="2831204"/>
        </a:xfrm>
        <a:prstGeom prst="rect">
          <a:avLst/>
        </a:prstGeom>
        <a:solidFill>
          <a:schemeClr val="accent5">
            <a:tint val="40000"/>
            <a:alpha val="90000"/>
            <a:hueOff val="-3369881"/>
            <a:satOff val="-11416"/>
            <a:lumOff val="-1464"/>
            <a:alphaOff val="0"/>
          </a:schemeClr>
        </a:solidFill>
        <a:ln w="12700" cap="flat" cmpd="sng" algn="ctr">
          <a:solidFill>
            <a:schemeClr val="accent5">
              <a:tint val="40000"/>
              <a:alpha val="90000"/>
              <a:hueOff val="-3369881"/>
              <a:satOff val="-11416"/>
              <a:lumOff val="-146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7665" tIns="330200" rIns="157665" bIns="330200" numCol="1" spcCol="1270" anchor="t" anchorCtr="0">
          <a:noAutofit/>
        </a:bodyPr>
        <a:lstStyle/>
        <a:p>
          <a:pPr marL="0" lvl="0" indent="0" algn="l" defTabSz="755650">
            <a:lnSpc>
              <a:spcPct val="90000"/>
            </a:lnSpc>
            <a:spcBef>
              <a:spcPct val="0"/>
            </a:spcBef>
            <a:spcAft>
              <a:spcPct val="35000"/>
            </a:spcAft>
            <a:buNone/>
          </a:pPr>
          <a:r>
            <a:rPr lang="en-GB" sz="1700" kern="1200" dirty="0"/>
            <a:t>Help them get their inhaler if you can it is usually blue . </a:t>
          </a:r>
          <a:endParaRPr lang="en-US" sz="1700" kern="1200" dirty="0"/>
        </a:p>
      </dsp:txBody>
      <dsp:txXfrm>
        <a:off x="4452770" y="1756658"/>
        <a:ext cx="2022288" cy="1698722"/>
      </dsp:txXfrm>
    </dsp:sp>
    <dsp:sp modelId="{A591C19F-1634-4EFD-B388-B953448F4817}">
      <dsp:nvSpPr>
        <dsp:cNvPr id="0" name=""/>
        <dsp:cNvSpPr/>
      </dsp:nvSpPr>
      <dsp:spPr>
        <a:xfrm>
          <a:off x="5039233" y="963920"/>
          <a:ext cx="849361" cy="849361"/>
        </a:xfrm>
        <a:prstGeom prst="ellipse">
          <a:avLst/>
        </a:prstGeom>
        <a:solidFill>
          <a:schemeClr val="accent5">
            <a:hueOff val="-3003797"/>
            <a:satOff val="-7742"/>
            <a:lumOff val="-5229"/>
            <a:alphaOff val="0"/>
          </a:schemeClr>
        </a:solidFill>
        <a:ln w="12700" cap="flat" cmpd="sng" algn="ctr">
          <a:solidFill>
            <a:schemeClr val="accent5">
              <a:hueOff val="-3003797"/>
              <a:satOff val="-7742"/>
              <a:lumOff val="-522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220" tIns="12700" rIns="66220" bIns="12700" numCol="1" spcCol="1270" anchor="ctr" anchorCtr="0">
          <a:noAutofit/>
        </a:bodyPr>
        <a:lstStyle/>
        <a:p>
          <a:pPr marL="0" lvl="0" indent="0" algn="ctr" defTabSz="1822450">
            <a:lnSpc>
              <a:spcPct val="90000"/>
            </a:lnSpc>
            <a:spcBef>
              <a:spcPct val="0"/>
            </a:spcBef>
            <a:spcAft>
              <a:spcPct val="35000"/>
            </a:spcAft>
            <a:buNone/>
          </a:pPr>
          <a:r>
            <a:rPr lang="en-US" sz="4100" kern="1200"/>
            <a:t>3</a:t>
          </a:r>
          <a:endParaRPr lang="en-US" sz="4100" kern="1200" dirty="0"/>
        </a:p>
      </dsp:txBody>
      <dsp:txXfrm>
        <a:off x="5163619" y="1088306"/>
        <a:ext cx="600589" cy="600589"/>
      </dsp:txXfrm>
    </dsp:sp>
    <dsp:sp modelId="{8B562602-42D2-40BF-870D-C3E463B8965F}">
      <dsp:nvSpPr>
        <dsp:cNvPr id="0" name=""/>
        <dsp:cNvSpPr/>
      </dsp:nvSpPr>
      <dsp:spPr>
        <a:xfrm>
          <a:off x="4452770" y="3511932"/>
          <a:ext cx="2022288" cy="72"/>
        </a:xfrm>
        <a:prstGeom prst="rect">
          <a:avLst/>
        </a:prstGeom>
        <a:solidFill>
          <a:schemeClr val="accent5">
            <a:hueOff val="-3754746"/>
            <a:satOff val="-9677"/>
            <a:lumOff val="-6536"/>
            <a:alphaOff val="0"/>
          </a:schemeClr>
        </a:solidFill>
        <a:ln w="12700" cap="flat" cmpd="sng" algn="ctr">
          <a:solidFill>
            <a:schemeClr val="accent5">
              <a:hueOff val="-3754746"/>
              <a:satOff val="-9677"/>
              <a:lumOff val="-653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F4C975-EF8D-4BC3-BCF7-DEAB6551457E}">
      <dsp:nvSpPr>
        <dsp:cNvPr id="0" name=""/>
        <dsp:cNvSpPr/>
      </dsp:nvSpPr>
      <dsp:spPr>
        <a:xfrm>
          <a:off x="6677287" y="680800"/>
          <a:ext cx="2022288" cy="2831204"/>
        </a:xfrm>
        <a:prstGeom prst="rect">
          <a:avLst/>
        </a:prstGeom>
        <a:solidFill>
          <a:schemeClr val="accent5">
            <a:tint val="40000"/>
            <a:alpha val="90000"/>
            <a:hueOff val="-5054821"/>
            <a:satOff val="-17124"/>
            <a:lumOff val="-2196"/>
            <a:alphaOff val="0"/>
          </a:schemeClr>
        </a:solidFill>
        <a:ln w="12700" cap="flat" cmpd="sng" algn="ctr">
          <a:solidFill>
            <a:schemeClr val="accent5">
              <a:tint val="40000"/>
              <a:alpha val="90000"/>
              <a:hueOff val="-5054821"/>
              <a:satOff val="-17124"/>
              <a:lumOff val="-219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7665" tIns="330200" rIns="157665" bIns="330200" numCol="1" spcCol="1270" anchor="t" anchorCtr="0">
          <a:noAutofit/>
        </a:bodyPr>
        <a:lstStyle/>
        <a:p>
          <a:pPr marL="0" lvl="0" indent="0" algn="l" defTabSz="755650">
            <a:lnSpc>
              <a:spcPct val="90000"/>
            </a:lnSpc>
            <a:spcBef>
              <a:spcPct val="0"/>
            </a:spcBef>
            <a:spcAft>
              <a:spcPct val="35000"/>
            </a:spcAft>
            <a:buNone/>
          </a:pPr>
          <a:r>
            <a:rPr lang="en-GB" sz="1700" kern="1200" dirty="0"/>
            <a:t>Stay calm and keep talking to them . </a:t>
          </a:r>
          <a:endParaRPr lang="en-US" sz="1700" kern="1200" dirty="0"/>
        </a:p>
      </dsp:txBody>
      <dsp:txXfrm>
        <a:off x="6677287" y="1756658"/>
        <a:ext cx="2022288" cy="1698722"/>
      </dsp:txXfrm>
    </dsp:sp>
    <dsp:sp modelId="{A8ACE692-C0E4-4775-87F9-7C22B2AE2718}">
      <dsp:nvSpPr>
        <dsp:cNvPr id="0" name=""/>
        <dsp:cNvSpPr/>
      </dsp:nvSpPr>
      <dsp:spPr>
        <a:xfrm>
          <a:off x="7263751" y="963920"/>
          <a:ext cx="849361" cy="849361"/>
        </a:xfrm>
        <a:prstGeom prst="ellipse">
          <a:avLst/>
        </a:prstGeom>
        <a:solidFill>
          <a:schemeClr val="accent5">
            <a:hueOff val="-4505695"/>
            <a:satOff val="-11613"/>
            <a:lumOff val="-7843"/>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220" tIns="12700" rIns="66220" bIns="12700" numCol="1" spcCol="1270" anchor="ctr" anchorCtr="0">
          <a:noAutofit/>
        </a:bodyPr>
        <a:lstStyle/>
        <a:p>
          <a:pPr marL="0" lvl="0" indent="0" algn="ctr" defTabSz="1822450">
            <a:lnSpc>
              <a:spcPct val="90000"/>
            </a:lnSpc>
            <a:spcBef>
              <a:spcPct val="0"/>
            </a:spcBef>
            <a:spcAft>
              <a:spcPct val="35000"/>
            </a:spcAft>
            <a:buNone/>
          </a:pPr>
          <a:r>
            <a:rPr lang="en-US" sz="4100" kern="1200"/>
            <a:t>4</a:t>
          </a:r>
          <a:endParaRPr lang="en-US" sz="4100" kern="1200" dirty="0"/>
        </a:p>
      </dsp:txBody>
      <dsp:txXfrm>
        <a:off x="7388137" y="1088306"/>
        <a:ext cx="600589" cy="600589"/>
      </dsp:txXfrm>
    </dsp:sp>
    <dsp:sp modelId="{DBA7E2E1-C12E-4339-972D-D88875A464B5}">
      <dsp:nvSpPr>
        <dsp:cNvPr id="0" name=""/>
        <dsp:cNvSpPr/>
      </dsp:nvSpPr>
      <dsp:spPr>
        <a:xfrm>
          <a:off x="6677287" y="3511932"/>
          <a:ext cx="2022288" cy="72"/>
        </a:xfrm>
        <a:prstGeom prst="rect">
          <a:avLst/>
        </a:prstGeom>
        <a:solidFill>
          <a:schemeClr val="accent5">
            <a:hueOff val="-5256644"/>
            <a:satOff val="-13548"/>
            <a:lumOff val="-9151"/>
            <a:alphaOff val="0"/>
          </a:schemeClr>
        </a:solidFill>
        <a:ln w="12700" cap="flat" cmpd="sng" algn="ctr">
          <a:solidFill>
            <a:schemeClr val="accent5">
              <a:hueOff val="-5256644"/>
              <a:satOff val="-13548"/>
              <a:lumOff val="-915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62983C-6B87-49B7-A44A-9E2A61AE0BB2}">
      <dsp:nvSpPr>
        <dsp:cNvPr id="0" name=""/>
        <dsp:cNvSpPr/>
      </dsp:nvSpPr>
      <dsp:spPr>
        <a:xfrm>
          <a:off x="8901805" y="680800"/>
          <a:ext cx="2022288" cy="2831204"/>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7665" tIns="330200" rIns="157665" bIns="330200" numCol="1" spcCol="1270" anchor="t" anchorCtr="0">
          <a:noAutofit/>
        </a:bodyPr>
        <a:lstStyle/>
        <a:p>
          <a:pPr marL="0" lvl="0" indent="0" algn="l" defTabSz="755650">
            <a:lnSpc>
              <a:spcPct val="90000"/>
            </a:lnSpc>
            <a:spcBef>
              <a:spcPct val="0"/>
            </a:spcBef>
            <a:spcAft>
              <a:spcPct val="35000"/>
            </a:spcAft>
            <a:buNone/>
          </a:pPr>
          <a:r>
            <a:rPr lang="en-GB" sz="1700" kern="1200" dirty="0"/>
            <a:t>Encourage them to keep taking their blue inhaler until they feel better. </a:t>
          </a:r>
          <a:endParaRPr lang="en-US" sz="1700" kern="1200" dirty="0"/>
        </a:p>
      </dsp:txBody>
      <dsp:txXfrm>
        <a:off x="8901805" y="1756658"/>
        <a:ext cx="2022288" cy="1698722"/>
      </dsp:txXfrm>
    </dsp:sp>
    <dsp:sp modelId="{DC55C150-3A91-4DFF-B0C0-27226CED8AD3}">
      <dsp:nvSpPr>
        <dsp:cNvPr id="0" name=""/>
        <dsp:cNvSpPr/>
      </dsp:nvSpPr>
      <dsp:spPr>
        <a:xfrm>
          <a:off x="9488268" y="963920"/>
          <a:ext cx="849361" cy="849361"/>
        </a:xfrm>
        <a:prstGeom prst="ellipse">
          <a:avLst/>
        </a:prstGeom>
        <a:solidFill>
          <a:schemeClr val="accent5">
            <a:hueOff val="-6007594"/>
            <a:satOff val="-15484"/>
            <a:lumOff val="-10458"/>
            <a:alphaOff val="0"/>
          </a:schemeClr>
        </a:solidFill>
        <a:ln w="12700" cap="flat" cmpd="sng" algn="ctr">
          <a:solidFill>
            <a:schemeClr val="accent5">
              <a:hueOff val="-6007594"/>
              <a:satOff val="-15484"/>
              <a:lumOff val="-1045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220" tIns="12700" rIns="66220" bIns="12700" numCol="1" spcCol="1270" anchor="ctr" anchorCtr="0">
          <a:noAutofit/>
        </a:bodyPr>
        <a:lstStyle/>
        <a:p>
          <a:pPr marL="0" lvl="0" indent="0" algn="ctr" defTabSz="1822450">
            <a:lnSpc>
              <a:spcPct val="90000"/>
            </a:lnSpc>
            <a:spcBef>
              <a:spcPct val="0"/>
            </a:spcBef>
            <a:spcAft>
              <a:spcPct val="35000"/>
            </a:spcAft>
            <a:buNone/>
          </a:pPr>
          <a:r>
            <a:rPr lang="en-US" sz="4100" kern="1200"/>
            <a:t>5</a:t>
          </a:r>
          <a:endParaRPr lang="en-US" sz="4100" kern="1200" dirty="0"/>
        </a:p>
      </dsp:txBody>
      <dsp:txXfrm>
        <a:off x="9612654" y="1088306"/>
        <a:ext cx="600589" cy="600589"/>
      </dsp:txXfrm>
    </dsp:sp>
    <dsp:sp modelId="{5C8110BD-54B6-4013-A0AA-2FCF37EA7E0E}">
      <dsp:nvSpPr>
        <dsp:cNvPr id="0" name=""/>
        <dsp:cNvSpPr/>
      </dsp:nvSpPr>
      <dsp:spPr>
        <a:xfrm>
          <a:off x="8901805" y="3511932"/>
          <a:ext cx="2022288" cy="72"/>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100E30-ACE5-49B8-A6C6-11DAC0104935}" type="datetimeFigureOut">
              <a:rPr lang="en-GB" smtClean="0"/>
              <a:t>08/12/2023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E223E5-E36D-4FAB-B2FF-3C0849F3F51A}" type="slidenum">
              <a:rPr lang="en-GB" smtClean="0"/>
              <a:t>‹#›</a:t>
            </a:fld>
            <a:endParaRPr lang="en-GB"/>
          </a:p>
        </p:txBody>
      </p:sp>
    </p:spTree>
    <p:extLst>
      <p:ext uri="{BB962C8B-B14F-4D97-AF65-F5344CB8AC3E}">
        <p14:creationId xmlns:p14="http://schemas.microsoft.com/office/powerpoint/2010/main" val="3882997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Hello and welcome to our assembly on asthma . </a:t>
            </a:r>
            <a:endParaRPr lang="en-GB" dirty="0"/>
          </a:p>
          <a:p>
            <a:endParaRPr lang="en-GB" dirty="0"/>
          </a:p>
        </p:txBody>
      </p:sp>
      <p:sp>
        <p:nvSpPr>
          <p:cNvPr id="4" name="Slide Number Placeholder 3"/>
          <p:cNvSpPr>
            <a:spLocks noGrp="1"/>
          </p:cNvSpPr>
          <p:nvPr>
            <p:ph type="sldNum" sz="quarter" idx="5"/>
          </p:nvPr>
        </p:nvSpPr>
        <p:spPr/>
        <p:txBody>
          <a:bodyPr/>
          <a:lstStyle/>
          <a:p>
            <a:fld id="{43E223E5-E36D-4FAB-B2FF-3C0849F3F51A}" type="slidenum">
              <a:rPr lang="en-GB" smtClean="0"/>
              <a:t>1</a:t>
            </a:fld>
            <a:endParaRPr lang="en-GB"/>
          </a:p>
        </p:txBody>
      </p:sp>
    </p:spTree>
    <p:extLst>
      <p:ext uri="{BB962C8B-B14F-4D97-AF65-F5344CB8AC3E}">
        <p14:creationId xmlns:p14="http://schemas.microsoft.com/office/powerpoint/2010/main" val="82157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through the slide explaining how to help someone with asthma. </a:t>
            </a:r>
          </a:p>
          <a:p>
            <a:r>
              <a:rPr lang="en-US" dirty="0"/>
              <a:t>Reinforce the importance of staying calm and telling them they will be ok</a:t>
            </a:r>
          </a:p>
          <a:p>
            <a:r>
              <a:rPr lang="en-US" dirty="0"/>
              <a:t>Encourage them to take their rescue inhaler to help them feel better. </a:t>
            </a:r>
            <a:endParaRPr lang="en-GB" dirty="0"/>
          </a:p>
          <a:p>
            <a:endParaRPr lang="en-GB" dirty="0"/>
          </a:p>
        </p:txBody>
      </p:sp>
      <p:sp>
        <p:nvSpPr>
          <p:cNvPr id="4" name="Slide Number Placeholder 3"/>
          <p:cNvSpPr>
            <a:spLocks noGrp="1"/>
          </p:cNvSpPr>
          <p:nvPr>
            <p:ph type="sldNum" sz="quarter" idx="5"/>
          </p:nvPr>
        </p:nvSpPr>
        <p:spPr/>
        <p:txBody>
          <a:bodyPr/>
          <a:lstStyle/>
          <a:p>
            <a:fld id="{43E223E5-E36D-4FAB-B2FF-3C0849F3F51A}" type="slidenum">
              <a:rPr lang="en-GB" smtClean="0"/>
              <a:t>10</a:t>
            </a:fld>
            <a:endParaRPr lang="en-GB"/>
          </a:p>
        </p:txBody>
      </p:sp>
    </p:spTree>
    <p:extLst>
      <p:ext uri="{BB962C8B-B14F-4D97-AF65-F5344CB8AC3E}">
        <p14:creationId xmlns:p14="http://schemas.microsoft.com/office/powerpoint/2010/main" val="13015182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video :Alisha talks about her asthma and how it makes her feel ,  it shows her taking her medication , she talks about her friends, school and activities  and how her asthma affects her. </a:t>
            </a:r>
            <a:endParaRPr lang="en-GB" dirty="0"/>
          </a:p>
          <a:p>
            <a:endParaRPr lang="en-GB" dirty="0"/>
          </a:p>
        </p:txBody>
      </p:sp>
      <p:sp>
        <p:nvSpPr>
          <p:cNvPr id="4" name="Slide Number Placeholder 3"/>
          <p:cNvSpPr>
            <a:spLocks noGrp="1"/>
          </p:cNvSpPr>
          <p:nvPr>
            <p:ph type="sldNum" sz="quarter" idx="5"/>
          </p:nvPr>
        </p:nvSpPr>
        <p:spPr/>
        <p:txBody>
          <a:bodyPr/>
          <a:lstStyle/>
          <a:p>
            <a:fld id="{43E223E5-E36D-4FAB-B2FF-3C0849F3F51A}" type="slidenum">
              <a:rPr lang="en-GB" smtClean="0"/>
              <a:t>11</a:t>
            </a:fld>
            <a:endParaRPr lang="en-GB"/>
          </a:p>
        </p:txBody>
      </p:sp>
    </p:spTree>
    <p:extLst>
      <p:ext uri="{BB962C8B-B14F-4D97-AF65-F5344CB8AC3E}">
        <p14:creationId xmlns:p14="http://schemas.microsoft.com/office/powerpoint/2010/main" val="33382973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not already a Beat asthma friendly school and would like to become accredited please feel free to get in touch and discuss. Thank you for your time. </a:t>
            </a:r>
            <a:endParaRPr lang="en-GB" dirty="0"/>
          </a:p>
          <a:p>
            <a:endParaRPr lang="en-GB" dirty="0"/>
          </a:p>
        </p:txBody>
      </p:sp>
      <p:sp>
        <p:nvSpPr>
          <p:cNvPr id="4" name="Slide Number Placeholder 3"/>
          <p:cNvSpPr>
            <a:spLocks noGrp="1"/>
          </p:cNvSpPr>
          <p:nvPr>
            <p:ph type="sldNum" sz="quarter" idx="5"/>
          </p:nvPr>
        </p:nvSpPr>
        <p:spPr/>
        <p:txBody>
          <a:bodyPr/>
          <a:lstStyle/>
          <a:p>
            <a:fld id="{43E223E5-E36D-4FAB-B2FF-3C0849F3F51A}" type="slidenum">
              <a:rPr lang="en-GB" smtClean="0"/>
              <a:t>12</a:t>
            </a:fld>
            <a:endParaRPr lang="en-GB"/>
          </a:p>
        </p:txBody>
      </p:sp>
    </p:spTree>
    <p:extLst>
      <p:ext uri="{BB962C8B-B14F-4D97-AF65-F5344CB8AC3E}">
        <p14:creationId xmlns:p14="http://schemas.microsoft.com/office/powerpoint/2010/main" val="1604397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at the picture of the children, discuss  can you tell which child or children might have asthma.  </a:t>
            </a:r>
          </a:p>
          <a:p>
            <a:r>
              <a:rPr lang="en-US" dirty="0"/>
              <a:t>You can ask the children to put their hands up and say who they think in the picture has asthma.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that you can not tell by looking at a person if they have asthma. </a:t>
            </a:r>
          </a:p>
          <a:p>
            <a:endParaRPr lang="en-GB" dirty="0"/>
          </a:p>
        </p:txBody>
      </p:sp>
      <p:sp>
        <p:nvSpPr>
          <p:cNvPr id="4" name="Slide Number Placeholder 3"/>
          <p:cNvSpPr>
            <a:spLocks noGrp="1"/>
          </p:cNvSpPr>
          <p:nvPr>
            <p:ph type="sldNum" sz="quarter" idx="5"/>
          </p:nvPr>
        </p:nvSpPr>
        <p:spPr/>
        <p:txBody>
          <a:bodyPr/>
          <a:lstStyle/>
          <a:p>
            <a:fld id="{43E223E5-E36D-4FAB-B2FF-3C0849F3F51A}" type="slidenum">
              <a:rPr lang="en-GB" smtClean="0"/>
              <a:t>2</a:t>
            </a:fld>
            <a:endParaRPr lang="en-GB"/>
          </a:p>
        </p:txBody>
      </p:sp>
    </p:spTree>
    <p:extLst>
      <p:ext uri="{BB962C8B-B14F-4D97-AF65-F5344CB8AC3E}">
        <p14:creationId xmlns:p14="http://schemas.microsoft.com/office/powerpoint/2010/main" val="20149292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Explain that the lungs are made of 2 big tubes that then go into 2 smaller tubes and then to even smaller tubes. Ask the children to point on their bodies where their lungs are and ask then to take a big breath in and a big breath out and feel their lungs expanding getting bigger. </a:t>
            </a:r>
            <a:endParaRPr lang="en-GB" dirty="0"/>
          </a:p>
          <a:p>
            <a:endParaRPr lang="en-GB" dirty="0"/>
          </a:p>
        </p:txBody>
      </p:sp>
      <p:sp>
        <p:nvSpPr>
          <p:cNvPr id="4" name="Slide Number Placeholder 3"/>
          <p:cNvSpPr>
            <a:spLocks noGrp="1"/>
          </p:cNvSpPr>
          <p:nvPr>
            <p:ph type="sldNum" sz="quarter" idx="5"/>
          </p:nvPr>
        </p:nvSpPr>
        <p:spPr/>
        <p:txBody>
          <a:bodyPr/>
          <a:lstStyle/>
          <a:p>
            <a:fld id="{43E223E5-E36D-4FAB-B2FF-3C0849F3F51A}" type="slidenum">
              <a:rPr lang="en-GB" smtClean="0"/>
              <a:t>3</a:t>
            </a:fld>
            <a:endParaRPr lang="en-GB"/>
          </a:p>
        </p:txBody>
      </p:sp>
    </p:spTree>
    <p:extLst>
      <p:ext uri="{BB962C8B-B14F-4D97-AF65-F5344CB8AC3E}">
        <p14:creationId xmlns:p14="http://schemas.microsoft.com/office/powerpoint/2010/main" val="750633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picture show what the lungs look like when they are magnified, the blue arrows show how the air enters the lung and flows through the tubes.</a:t>
            </a:r>
            <a:endParaRPr lang="en-GB" dirty="0"/>
          </a:p>
          <a:p>
            <a:endParaRPr lang="en-GB" dirty="0"/>
          </a:p>
        </p:txBody>
      </p:sp>
      <p:sp>
        <p:nvSpPr>
          <p:cNvPr id="4" name="Slide Number Placeholder 3"/>
          <p:cNvSpPr>
            <a:spLocks noGrp="1"/>
          </p:cNvSpPr>
          <p:nvPr>
            <p:ph type="sldNum" sz="quarter" idx="5"/>
          </p:nvPr>
        </p:nvSpPr>
        <p:spPr/>
        <p:txBody>
          <a:bodyPr/>
          <a:lstStyle/>
          <a:p>
            <a:fld id="{43E223E5-E36D-4FAB-B2FF-3C0849F3F51A}" type="slidenum">
              <a:rPr lang="en-GB" smtClean="0"/>
              <a:t>4</a:t>
            </a:fld>
            <a:endParaRPr lang="en-GB"/>
          </a:p>
        </p:txBody>
      </p:sp>
    </p:spTree>
    <p:extLst>
      <p:ext uri="{BB962C8B-B14F-4D97-AF65-F5344CB8AC3E}">
        <p14:creationId xmlns:p14="http://schemas.microsoft.com/office/powerpoint/2010/main" val="1535364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the fascinating facts about breathing. Talk about the 22000 breathes and how clever our bodies are and we breath when we are awake and asleep without even thinking. </a:t>
            </a:r>
            <a:endParaRPr lang="en-GB" dirty="0"/>
          </a:p>
          <a:p>
            <a:endParaRPr lang="en-GB" dirty="0"/>
          </a:p>
        </p:txBody>
      </p:sp>
      <p:sp>
        <p:nvSpPr>
          <p:cNvPr id="4" name="Slide Number Placeholder 3"/>
          <p:cNvSpPr>
            <a:spLocks noGrp="1"/>
          </p:cNvSpPr>
          <p:nvPr>
            <p:ph type="sldNum" sz="quarter" idx="5"/>
          </p:nvPr>
        </p:nvSpPr>
        <p:spPr/>
        <p:txBody>
          <a:bodyPr/>
          <a:lstStyle/>
          <a:p>
            <a:fld id="{43E223E5-E36D-4FAB-B2FF-3C0849F3F51A}" type="slidenum">
              <a:rPr lang="en-GB" smtClean="0"/>
              <a:t>5</a:t>
            </a:fld>
            <a:endParaRPr lang="en-GB"/>
          </a:p>
        </p:txBody>
      </p:sp>
    </p:spTree>
    <p:extLst>
      <p:ext uri="{BB962C8B-B14F-4D97-AF65-F5344CB8AC3E}">
        <p14:creationId xmlns:p14="http://schemas.microsoft.com/office/powerpoint/2010/main" val="3624546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Explain the picture  what normal  airways looks like  of a person who does not have asthma and the  picture and the other shows what the airways look like of a person who has asthma. It show how the airways become more narrow and constricted tighter  and the lining is swollen making it hard for air to move in and out  and the rings of muscle are tighter. </a:t>
            </a:r>
            <a:endParaRPr lang="en-GB" dirty="0"/>
          </a:p>
          <a:p>
            <a:endParaRPr lang="en-GB" dirty="0"/>
          </a:p>
        </p:txBody>
      </p:sp>
      <p:sp>
        <p:nvSpPr>
          <p:cNvPr id="4" name="Slide Number Placeholder 3"/>
          <p:cNvSpPr>
            <a:spLocks noGrp="1"/>
          </p:cNvSpPr>
          <p:nvPr>
            <p:ph type="sldNum" sz="quarter" idx="5"/>
          </p:nvPr>
        </p:nvSpPr>
        <p:spPr/>
        <p:txBody>
          <a:bodyPr/>
          <a:lstStyle/>
          <a:p>
            <a:fld id="{43E223E5-E36D-4FAB-B2FF-3C0849F3F51A}" type="slidenum">
              <a:rPr lang="en-GB" smtClean="0"/>
              <a:t>6</a:t>
            </a:fld>
            <a:endParaRPr lang="en-GB"/>
          </a:p>
        </p:txBody>
      </p:sp>
    </p:spTree>
    <p:extLst>
      <p:ext uri="{BB962C8B-B14F-4D97-AF65-F5344CB8AC3E}">
        <p14:creationId xmlns:p14="http://schemas.microsoft.com/office/powerpoint/2010/main" val="13150974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 child/ young person who has asthma says.</a:t>
            </a:r>
          </a:p>
          <a:p>
            <a:r>
              <a:rPr lang="en-US" dirty="0"/>
              <a:t>My breath whistles , Do you know what the medical name for whistling sound is  ask the children  tell them its wheezing if they don’t know. </a:t>
            </a:r>
          </a:p>
          <a:p>
            <a:r>
              <a:rPr lang="en-US" dirty="0"/>
              <a:t>Talk about the little boy in clinic who once said it felt like a big blue dinosaur was sitting on his chest which made it hard for him to breathe.</a:t>
            </a:r>
          </a:p>
          <a:p>
            <a:endParaRPr lang="en-GB" dirty="0"/>
          </a:p>
        </p:txBody>
      </p:sp>
      <p:sp>
        <p:nvSpPr>
          <p:cNvPr id="4" name="Slide Number Placeholder 3"/>
          <p:cNvSpPr>
            <a:spLocks noGrp="1"/>
          </p:cNvSpPr>
          <p:nvPr>
            <p:ph type="sldNum" sz="quarter" idx="5"/>
          </p:nvPr>
        </p:nvSpPr>
        <p:spPr/>
        <p:txBody>
          <a:bodyPr/>
          <a:lstStyle/>
          <a:p>
            <a:fld id="{43E223E5-E36D-4FAB-B2FF-3C0849F3F51A}" type="slidenum">
              <a:rPr lang="en-GB" smtClean="0"/>
              <a:t>7</a:t>
            </a:fld>
            <a:endParaRPr lang="en-GB"/>
          </a:p>
        </p:txBody>
      </p:sp>
    </p:spTree>
    <p:extLst>
      <p:ext uri="{BB962C8B-B14F-4D97-AF65-F5344CB8AC3E}">
        <p14:creationId xmlns:p14="http://schemas.microsoft.com/office/powerpoint/2010/main" val="24497673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the photograph of the two children taking different inhalers, one with a spacer and one via an </a:t>
            </a:r>
            <a:r>
              <a:rPr lang="en-US" dirty="0" err="1"/>
              <a:t>accuhaler</a:t>
            </a:r>
            <a:r>
              <a:rPr lang="en-US" dirty="0"/>
              <a:t>. Explain that there are lots of different </a:t>
            </a:r>
            <a:r>
              <a:rPr lang="en-US" dirty="0" err="1"/>
              <a:t>coloured</a:t>
            </a:r>
            <a:r>
              <a:rPr lang="en-US" dirty="0"/>
              <a:t> inhalers and types of inhalers to help children's asthma. Blue inhalers are usually the rescue inhalers children take if they are having an attack or </a:t>
            </a:r>
            <a:r>
              <a:rPr lang="en-US" dirty="0" err="1"/>
              <a:t>findi</a:t>
            </a:r>
            <a:endParaRPr lang="en-GB" dirty="0"/>
          </a:p>
        </p:txBody>
      </p:sp>
      <p:sp>
        <p:nvSpPr>
          <p:cNvPr id="4" name="Slide Number Placeholder 3"/>
          <p:cNvSpPr>
            <a:spLocks noGrp="1"/>
          </p:cNvSpPr>
          <p:nvPr>
            <p:ph type="sldNum" sz="quarter" idx="5"/>
          </p:nvPr>
        </p:nvSpPr>
        <p:spPr/>
        <p:txBody>
          <a:bodyPr/>
          <a:lstStyle/>
          <a:p>
            <a:fld id="{43E223E5-E36D-4FAB-B2FF-3C0849F3F51A}" type="slidenum">
              <a:rPr lang="en-GB" smtClean="0"/>
              <a:t>8</a:t>
            </a:fld>
            <a:endParaRPr lang="en-GB"/>
          </a:p>
        </p:txBody>
      </p:sp>
    </p:spTree>
    <p:extLst>
      <p:ext uri="{BB962C8B-B14F-4D97-AF65-F5344CB8AC3E}">
        <p14:creationId xmlns:p14="http://schemas.microsoft.com/office/powerpoint/2010/main" val="34563593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poster shows all the different inhalers and spacer available to help children and young people with their asthma. </a:t>
            </a:r>
            <a:endParaRPr lang="en-GB" dirty="0"/>
          </a:p>
          <a:p>
            <a:endParaRPr lang="en-GB" dirty="0"/>
          </a:p>
        </p:txBody>
      </p:sp>
      <p:sp>
        <p:nvSpPr>
          <p:cNvPr id="4" name="Slide Number Placeholder 3"/>
          <p:cNvSpPr>
            <a:spLocks noGrp="1"/>
          </p:cNvSpPr>
          <p:nvPr>
            <p:ph type="sldNum" sz="quarter" idx="5"/>
          </p:nvPr>
        </p:nvSpPr>
        <p:spPr/>
        <p:txBody>
          <a:bodyPr/>
          <a:lstStyle/>
          <a:p>
            <a:fld id="{43E223E5-E36D-4FAB-B2FF-3C0849F3F51A}" type="slidenum">
              <a:rPr lang="en-GB" smtClean="0"/>
              <a:t>9</a:t>
            </a:fld>
            <a:endParaRPr lang="en-GB"/>
          </a:p>
        </p:txBody>
      </p:sp>
    </p:spTree>
    <p:extLst>
      <p:ext uri="{BB962C8B-B14F-4D97-AF65-F5344CB8AC3E}">
        <p14:creationId xmlns:p14="http://schemas.microsoft.com/office/powerpoint/2010/main" val="29188555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C4EEB-28B4-B82F-E681-266705CC1B8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C436C511-83F1-9BE1-4360-5E83934F0D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96A30D4C-BB85-374E-04DC-999E1AD4E6F4}"/>
              </a:ext>
            </a:extLst>
          </p:cNvPr>
          <p:cNvSpPr>
            <a:spLocks noGrp="1"/>
          </p:cNvSpPr>
          <p:nvPr>
            <p:ph type="dt" sz="half" idx="10"/>
          </p:nvPr>
        </p:nvSpPr>
        <p:spPr/>
        <p:txBody>
          <a:bodyPr/>
          <a:lstStyle/>
          <a:p>
            <a:fld id="{A097CFF4-1475-4C7A-AF32-BB51B7C8763F}" type="datetimeFigureOut">
              <a:rPr lang="en-GB" smtClean="0"/>
              <a:t>08/12/2023</a:t>
            </a:fld>
            <a:endParaRPr lang="en-GB"/>
          </a:p>
        </p:txBody>
      </p:sp>
      <p:sp>
        <p:nvSpPr>
          <p:cNvPr id="5" name="Footer Placeholder 4">
            <a:extLst>
              <a:ext uri="{FF2B5EF4-FFF2-40B4-BE49-F238E27FC236}">
                <a16:creationId xmlns:a16="http://schemas.microsoft.com/office/drawing/2014/main" id="{C16DCBDE-6980-3EB8-AE5B-DB900131BB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FD9D7C8-F34C-5A9E-E4D8-505FDBE2806D}"/>
              </a:ext>
            </a:extLst>
          </p:cNvPr>
          <p:cNvSpPr>
            <a:spLocks noGrp="1"/>
          </p:cNvSpPr>
          <p:nvPr>
            <p:ph type="sldNum" sz="quarter" idx="12"/>
          </p:nvPr>
        </p:nvSpPr>
        <p:spPr/>
        <p:txBody>
          <a:bodyPr/>
          <a:lstStyle/>
          <a:p>
            <a:fld id="{BAF56DF3-BBE7-4910-A2B3-FE267A74CF98}" type="slidenum">
              <a:rPr lang="en-GB" smtClean="0"/>
              <a:t>‹#›</a:t>
            </a:fld>
            <a:endParaRPr lang="en-GB"/>
          </a:p>
        </p:txBody>
      </p:sp>
    </p:spTree>
    <p:extLst>
      <p:ext uri="{BB962C8B-B14F-4D97-AF65-F5344CB8AC3E}">
        <p14:creationId xmlns:p14="http://schemas.microsoft.com/office/powerpoint/2010/main" val="365998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BA4B6-387F-3002-9270-E0D6E3C59A7B}"/>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144850AD-B1E7-FBEE-B500-474DE4971C6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2958476-2288-E9EE-0155-2C386CFB73D5}"/>
              </a:ext>
            </a:extLst>
          </p:cNvPr>
          <p:cNvSpPr>
            <a:spLocks noGrp="1"/>
          </p:cNvSpPr>
          <p:nvPr>
            <p:ph type="dt" sz="half" idx="10"/>
          </p:nvPr>
        </p:nvSpPr>
        <p:spPr/>
        <p:txBody>
          <a:bodyPr/>
          <a:lstStyle/>
          <a:p>
            <a:fld id="{A097CFF4-1475-4C7A-AF32-BB51B7C8763F}" type="datetimeFigureOut">
              <a:rPr lang="en-GB" smtClean="0"/>
              <a:t>08/12/2023</a:t>
            </a:fld>
            <a:endParaRPr lang="en-GB"/>
          </a:p>
        </p:txBody>
      </p:sp>
      <p:sp>
        <p:nvSpPr>
          <p:cNvPr id="5" name="Footer Placeholder 4">
            <a:extLst>
              <a:ext uri="{FF2B5EF4-FFF2-40B4-BE49-F238E27FC236}">
                <a16:creationId xmlns:a16="http://schemas.microsoft.com/office/drawing/2014/main" id="{BABA9ED4-2245-4185-9A64-286466DA687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49ADC63-CE09-3FB1-1BC2-7BF2CA786388}"/>
              </a:ext>
            </a:extLst>
          </p:cNvPr>
          <p:cNvSpPr>
            <a:spLocks noGrp="1"/>
          </p:cNvSpPr>
          <p:nvPr>
            <p:ph type="sldNum" sz="quarter" idx="12"/>
          </p:nvPr>
        </p:nvSpPr>
        <p:spPr/>
        <p:txBody>
          <a:bodyPr/>
          <a:lstStyle/>
          <a:p>
            <a:fld id="{BAF56DF3-BBE7-4910-A2B3-FE267A74CF98}" type="slidenum">
              <a:rPr lang="en-GB" smtClean="0"/>
              <a:t>‹#›</a:t>
            </a:fld>
            <a:endParaRPr lang="en-GB"/>
          </a:p>
        </p:txBody>
      </p:sp>
    </p:spTree>
    <p:extLst>
      <p:ext uri="{BB962C8B-B14F-4D97-AF65-F5344CB8AC3E}">
        <p14:creationId xmlns:p14="http://schemas.microsoft.com/office/powerpoint/2010/main" val="1940454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339817-CE7A-0D08-3DAA-9EF1970EC1A7}"/>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337AB6F7-D51A-0B43-D254-411DF7EB7A8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22BEA62-7A4D-6D23-97BD-DB4047C8C5D2}"/>
              </a:ext>
            </a:extLst>
          </p:cNvPr>
          <p:cNvSpPr>
            <a:spLocks noGrp="1"/>
          </p:cNvSpPr>
          <p:nvPr>
            <p:ph type="dt" sz="half" idx="10"/>
          </p:nvPr>
        </p:nvSpPr>
        <p:spPr/>
        <p:txBody>
          <a:bodyPr/>
          <a:lstStyle/>
          <a:p>
            <a:fld id="{A097CFF4-1475-4C7A-AF32-BB51B7C8763F}" type="datetimeFigureOut">
              <a:rPr lang="en-GB" smtClean="0"/>
              <a:t>08/12/2023</a:t>
            </a:fld>
            <a:endParaRPr lang="en-GB"/>
          </a:p>
        </p:txBody>
      </p:sp>
      <p:sp>
        <p:nvSpPr>
          <p:cNvPr id="5" name="Footer Placeholder 4">
            <a:extLst>
              <a:ext uri="{FF2B5EF4-FFF2-40B4-BE49-F238E27FC236}">
                <a16:creationId xmlns:a16="http://schemas.microsoft.com/office/drawing/2014/main" id="{FD6A8D9B-528F-EA3A-8D6A-10DE82CD3B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2790A5C-A98F-DBE1-A41C-173EBF21FC2E}"/>
              </a:ext>
            </a:extLst>
          </p:cNvPr>
          <p:cNvSpPr>
            <a:spLocks noGrp="1"/>
          </p:cNvSpPr>
          <p:nvPr>
            <p:ph type="sldNum" sz="quarter" idx="12"/>
          </p:nvPr>
        </p:nvSpPr>
        <p:spPr/>
        <p:txBody>
          <a:bodyPr/>
          <a:lstStyle/>
          <a:p>
            <a:fld id="{BAF56DF3-BBE7-4910-A2B3-FE267A74CF98}" type="slidenum">
              <a:rPr lang="en-GB" smtClean="0"/>
              <a:t>‹#›</a:t>
            </a:fld>
            <a:endParaRPr lang="en-GB"/>
          </a:p>
        </p:txBody>
      </p:sp>
    </p:spTree>
    <p:extLst>
      <p:ext uri="{BB962C8B-B14F-4D97-AF65-F5344CB8AC3E}">
        <p14:creationId xmlns:p14="http://schemas.microsoft.com/office/powerpoint/2010/main" val="578469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57EBE-5909-960F-D9B4-18409484E87A}"/>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EA3333EA-9157-9624-020A-7EAE39524D1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11966C-7C39-C6FA-FD72-B04BCA77CF1C}"/>
              </a:ext>
            </a:extLst>
          </p:cNvPr>
          <p:cNvSpPr>
            <a:spLocks noGrp="1"/>
          </p:cNvSpPr>
          <p:nvPr>
            <p:ph type="dt" sz="half" idx="10"/>
          </p:nvPr>
        </p:nvSpPr>
        <p:spPr/>
        <p:txBody>
          <a:bodyPr/>
          <a:lstStyle/>
          <a:p>
            <a:fld id="{A097CFF4-1475-4C7A-AF32-BB51B7C8763F}" type="datetimeFigureOut">
              <a:rPr lang="en-GB" smtClean="0"/>
              <a:t>08/12/2023</a:t>
            </a:fld>
            <a:endParaRPr lang="en-GB"/>
          </a:p>
        </p:txBody>
      </p:sp>
      <p:sp>
        <p:nvSpPr>
          <p:cNvPr id="5" name="Footer Placeholder 4">
            <a:extLst>
              <a:ext uri="{FF2B5EF4-FFF2-40B4-BE49-F238E27FC236}">
                <a16:creationId xmlns:a16="http://schemas.microsoft.com/office/drawing/2014/main" id="{A68662AC-87C3-0B22-8530-B2243FD896F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5216BFD-D4BB-057D-199B-9FB0BD477AAC}"/>
              </a:ext>
            </a:extLst>
          </p:cNvPr>
          <p:cNvSpPr>
            <a:spLocks noGrp="1"/>
          </p:cNvSpPr>
          <p:nvPr>
            <p:ph type="sldNum" sz="quarter" idx="12"/>
          </p:nvPr>
        </p:nvSpPr>
        <p:spPr/>
        <p:txBody>
          <a:bodyPr/>
          <a:lstStyle/>
          <a:p>
            <a:fld id="{BAF56DF3-BBE7-4910-A2B3-FE267A74CF98}" type="slidenum">
              <a:rPr lang="en-GB" smtClean="0"/>
              <a:t>‹#›</a:t>
            </a:fld>
            <a:endParaRPr lang="en-GB"/>
          </a:p>
        </p:txBody>
      </p:sp>
    </p:spTree>
    <p:extLst>
      <p:ext uri="{BB962C8B-B14F-4D97-AF65-F5344CB8AC3E}">
        <p14:creationId xmlns:p14="http://schemas.microsoft.com/office/powerpoint/2010/main" val="4070830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2F06C-4551-8A1B-94F0-FD50EEE195C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7F32A76F-988B-05EF-3F3D-8028CDAABB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A014191-22F7-E2ED-2423-EC4576F9E929}"/>
              </a:ext>
            </a:extLst>
          </p:cNvPr>
          <p:cNvSpPr>
            <a:spLocks noGrp="1"/>
          </p:cNvSpPr>
          <p:nvPr>
            <p:ph type="dt" sz="half" idx="10"/>
          </p:nvPr>
        </p:nvSpPr>
        <p:spPr/>
        <p:txBody>
          <a:bodyPr/>
          <a:lstStyle/>
          <a:p>
            <a:fld id="{A097CFF4-1475-4C7A-AF32-BB51B7C8763F}" type="datetimeFigureOut">
              <a:rPr lang="en-GB" smtClean="0"/>
              <a:t>08/12/2023</a:t>
            </a:fld>
            <a:endParaRPr lang="en-GB"/>
          </a:p>
        </p:txBody>
      </p:sp>
      <p:sp>
        <p:nvSpPr>
          <p:cNvPr id="5" name="Footer Placeholder 4">
            <a:extLst>
              <a:ext uri="{FF2B5EF4-FFF2-40B4-BE49-F238E27FC236}">
                <a16:creationId xmlns:a16="http://schemas.microsoft.com/office/drawing/2014/main" id="{2C52F316-F87D-A591-6707-7AB8AE00B9B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2763410-23D7-6B27-3A4D-683FE080780E}"/>
              </a:ext>
            </a:extLst>
          </p:cNvPr>
          <p:cNvSpPr>
            <a:spLocks noGrp="1"/>
          </p:cNvSpPr>
          <p:nvPr>
            <p:ph type="sldNum" sz="quarter" idx="12"/>
          </p:nvPr>
        </p:nvSpPr>
        <p:spPr/>
        <p:txBody>
          <a:bodyPr/>
          <a:lstStyle/>
          <a:p>
            <a:fld id="{BAF56DF3-BBE7-4910-A2B3-FE267A74CF98}" type="slidenum">
              <a:rPr lang="en-GB" smtClean="0"/>
              <a:t>‹#›</a:t>
            </a:fld>
            <a:endParaRPr lang="en-GB"/>
          </a:p>
        </p:txBody>
      </p:sp>
    </p:spTree>
    <p:extLst>
      <p:ext uri="{BB962C8B-B14F-4D97-AF65-F5344CB8AC3E}">
        <p14:creationId xmlns:p14="http://schemas.microsoft.com/office/powerpoint/2010/main" val="21551352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ABCAA-315D-241C-FA4E-07F5B9C3EC8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B3A50DD4-9607-99B4-50B1-9A9B2C119AF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451F6DF6-4676-6D60-FC57-C35AC52D125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3BF66D7D-F232-0246-4D85-93F6B4DBD540}"/>
              </a:ext>
            </a:extLst>
          </p:cNvPr>
          <p:cNvSpPr>
            <a:spLocks noGrp="1"/>
          </p:cNvSpPr>
          <p:nvPr>
            <p:ph type="dt" sz="half" idx="10"/>
          </p:nvPr>
        </p:nvSpPr>
        <p:spPr/>
        <p:txBody>
          <a:bodyPr/>
          <a:lstStyle/>
          <a:p>
            <a:fld id="{A097CFF4-1475-4C7A-AF32-BB51B7C8763F}" type="datetimeFigureOut">
              <a:rPr lang="en-GB" smtClean="0"/>
              <a:t>08/12/2023</a:t>
            </a:fld>
            <a:endParaRPr lang="en-GB"/>
          </a:p>
        </p:txBody>
      </p:sp>
      <p:sp>
        <p:nvSpPr>
          <p:cNvPr id="6" name="Footer Placeholder 5">
            <a:extLst>
              <a:ext uri="{FF2B5EF4-FFF2-40B4-BE49-F238E27FC236}">
                <a16:creationId xmlns:a16="http://schemas.microsoft.com/office/drawing/2014/main" id="{6B578FFF-E0A3-BD41-B204-E84BB4A936B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1C4C44A-B2D6-70EA-2B63-E93EF523C695}"/>
              </a:ext>
            </a:extLst>
          </p:cNvPr>
          <p:cNvSpPr>
            <a:spLocks noGrp="1"/>
          </p:cNvSpPr>
          <p:nvPr>
            <p:ph type="sldNum" sz="quarter" idx="12"/>
          </p:nvPr>
        </p:nvSpPr>
        <p:spPr/>
        <p:txBody>
          <a:bodyPr/>
          <a:lstStyle/>
          <a:p>
            <a:fld id="{BAF56DF3-BBE7-4910-A2B3-FE267A74CF98}" type="slidenum">
              <a:rPr lang="en-GB" smtClean="0"/>
              <a:t>‹#›</a:t>
            </a:fld>
            <a:endParaRPr lang="en-GB"/>
          </a:p>
        </p:txBody>
      </p:sp>
    </p:spTree>
    <p:extLst>
      <p:ext uri="{BB962C8B-B14F-4D97-AF65-F5344CB8AC3E}">
        <p14:creationId xmlns:p14="http://schemas.microsoft.com/office/powerpoint/2010/main" val="906175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44E2A-4DA5-4C66-9986-922D88B1B22D}"/>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4E4157AF-4A37-F549-CDD5-0F51630482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84B5AF9-1D92-7BF8-B2BF-CABA0E913A3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43BBA8C6-6AAA-9AFF-161C-AEAB1100A6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94A3AB8-E51A-BC04-F713-94084A328FE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D4621F40-945F-64B7-1853-22F11DC3D212}"/>
              </a:ext>
            </a:extLst>
          </p:cNvPr>
          <p:cNvSpPr>
            <a:spLocks noGrp="1"/>
          </p:cNvSpPr>
          <p:nvPr>
            <p:ph type="dt" sz="half" idx="10"/>
          </p:nvPr>
        </p:nvSpPr>
        <p:spPr/>
        <p:txBody>
          <a:bodyPr/>
          <a:lstStyle/>
          <a:p>
            <a:fld id="{A097CFF4-1475-4C7A-AF32-BB51B7C8763F}" type="datetimeFigureOut">
              <a:rPr lang="en-GB" smtClean="0"/>
              <a:t>08/12/2023</a:t>
            </a:fld>
            <a:endParaRPr lang="en-GB"/>
          </a:p>
        </p:txBody>
      </p:sp>
      <p:sp>
        <p:nvSpPr>
          <p:cNvPr id="8" name="Footer Placeholder 7">
            <a:extLst>
              <a:ext uri="{FF2B5EF4-FFF2-40B4-BE49-F238E27FC236}">
                <a16:creationId xmlns:a16="http://schemas.microsoft.com/office/drawing/2014/main" id="{625ECE6E-7856-2E22-D72A-067B4BF4145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C37DA9F-5785-1DC0-FE3C-86BBE6D9BC7D}"/>
              </a:ext>
            </a:extLst>
          </p:cNvPr>
          <p:cNvSpPr>
            <a:spLocks noGrp="1"/>
          </p:cNvSpPr>
          <p:nvPr>
            <p:ph type="sldNum" sz="quarter" idx="12"/>
          </p:nvPr>
        </p:nvSpPr>
        <p:spPr/>
        <p:txBody>
          <a:bodyPr/>
          <a:lstStyle/>
          <a:p>
            <a:fld id="{BAF56DF3-BBE7-4910-A2B3-FE267A74CF98}" type="slidenum">
              <a:rPr lang="en-GB" smtClean="0"/>
              <a:t>‹#›</a:t>
            </a:fld>
            <a:endParaRPr lang="en-GB"/>
          </a:p>
        </p:txBody>
      </p:sp>
    </p:spTree>
    <p:extLst>
      <p:ext uri="{BB962C8B-B14F-4D97-AF65-F5344CB8AC3E}">
        <p14:creationId xmlns:p14="http://schemas.microsoft.com/office/powerpoint/2010/main" val="3458489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2D7AA-624E-DA75-A46E-3583D7701C38}"/>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CBFAF3FA-F4BE-2264-5FB8-80433A793514}"/>
              </a:ext>
            </a:extLst>
          </p:cNvPr>
          <p:cNvSpPr>
            <a:spLocks noGrp="1"/>
          </p:cNvSpPr>
          <p:nvPr>
            <p:ph type="dt" sz="half" idx="10"/>
          </p:nvPr>
        </p:nvSpPr>
        <p:spPr/>
        <p:txBody>
          <a:bodyPr/>
          <a:lstStyle/>
          <a:p>
            <a:fld id="{A097CFF4-1475-4C7A-AF32-BB51B7C8763F}" type="datetimeFigureOut">
              <a:rPr lang="en-GB" smtClean="0"/>
              <a:t>08/12/2023</a:t>
            </a:fld>
            <a:endParaRPr lang="en-GB"/>
          </a:p>
        </p:txBody>
      </p:sp>
      <p:sp>
        <p:nvSpPr>
          <p:cNvPr id="4" name="Footer Placeholder 3">
            <a:extLst>
              <a:ext uri="{FF2B5EF4-FFF2-40B4-BE49-F238E27FC236}">
                <a16:creationId xmlns:a16="http://schemas.microsoft.com/office/drawing/2014/main" id="{94BAF079-DD5A-38F6-89E3-4530AAC75F1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FB46BD9-F216-64AF-5261-2EE0A2253E1D}"/>
              </a:ext>
            </a:extLst>
          </p:cNvPr>
          <p:cNvSpPr>
            <a:spLocks noGrp="1"/>
          </p:cNvSpPr>
          <p:nvPr>
            <p:ph type="sldNum" sz="quarter" idx="12"/>
          </p:nvPr>
        </p:nvSpPr>
        <p:spPr/>
        <p:txBody>
          <a:bodyPr/>
          <a:lstStyle/>
          <a:p>
            <a:fld id="{BAF56DF3-BBE7-4910-A2B3-FE267A74CF98}" type="slidenum">
              <a:rPr lang="en-GB" smtClean="0"/>
              <a:t>‹#›</a:t>
            </a:fld>
            <a:endParaRPr lang="en-GB"/>
          </a:p>
        </p:txBody>
      </p:sp>
    </p:spTree>
    <p:extLst>
      <p:ext uri="{BB962C8B-B14F-4D97-AF65-F5344CB8AC3E}">
        <p14:creationId xmlns:p14="http://schemas.microsoft.com/office/powerpoint/2010/main" val="168793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C4B29E-4BD6-BFE5-5D9A-B1A0C5D24A08}"/>
              </a:ext>
            </a:extLst>
          </p:cNvPr>
          <p:cNvSpPr>
            <a:spLocks noGrp="1"/>
          </p:cNvSpPr>
          <p:nvPr>
            <p:ph type="dt" sz="half" idx="10"/>
          </p:nvPr>
        </p:nvSpPr>
        <p:spPr/>
        <p:txBody>
          <a:bodyPr/>
          <a:lstStyle/>
          <a:p>
            <a:fld id="{A097CFF4-1475-4C7A-AF32-BB51B7C8763F}" type="datetimeFigureOut">
              <a:rPr lang="en-GB" smtClean="0"/>
              <a:t>08/12/2023</a:t>
            </a:fld>
            <a:endParaRPr lang="en-GB"/>
          </a:p>
        </p:txBody>
      </p:sp>
      <p:sp>
        <p:nvSpPr>
          <p:cNvPr id="3" name="Footer Placeholder 2">
            <a:extLst>
              <a:ext uri="{FF2B5EF4-FFF2-40B4-BE49-F238E27FC236}">
                <a16:creationId xmlns:a16="http://schemas.microsoft.com/office/drawing/2014/main" id="{82E4E68C-7E6A-7A86-33E1-46B048CF9B1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EF6BBFD-7908-4D85-7CA9-54EEFE34F8D6}"/>
              </a:ext>
            </a:extLst>
          </p:cNvPr>
          <p:cNvSpPr>
            <a:spLocks noGrp="1"/>
          </p:cNvSpPr>
          <p:nvPr>
            <p:ph type="sldNum" sz="quarter" idx="12"/>
          </p:nvPr>
        </p:nvSpPr>
        <p:spPr/>
        <p:txBody>
          <a:bodyPr/>
          <a:lstStyle/>
          <a:p>
            <a:fld id="{BAF56DF3-BBE7-4910-A2B3-FE267A74CF98}" type="slidenum">
              <a:rPr lang="en-GB" smtClean="0"/>
              <a:t>‹#›</a:t>
            </a:fld>
            <a:endParaRPr lang="en-GB"/>
          </a:p>
        </p:txBody>
      </p:sp>
    </p:spTree>
    <p:extLst>
      <p:ext uri="{BB962C8B-B14F-4D97-AF65-F5344CB8AC3E}">
        <p14:creationId xmlns:p14="http://schemas.microsoft.com/office/powerpoint/2010/main" val="17909686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9AA09-D872-5155-F308-F12BF83F115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55C66606-58A5-3688-6E84-414875B53D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E10D1951-9EA1-0B2E-5BDF-7BE49D935E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81AA7AC-666B-5F66-0D0D-E316D3979877}"/>
              </a:ext>
            </a:extLst>
          </p:cNvPr>
          <p:cNvSpPr>
            <a:spLocks noGrp="1"/>
          </p:cNvSpPr>
          <p:nvPr>
            <p:ph type="dt" sz="half" idx="10"/>
          </p:nvPr>
        </p:nvSpPr>
        <p:spPr/>
        <p:txBody>
          <a:bodyPr/>
          <a:lstStyle/>
          <a:p>
            <a:fld id="{A097CFF4-1475-4C7A-AF32-BB51B7C8763F}" type="datetimeFigureOut">
              <a:rPr lang="en-GB" smtClean="0"/>
              <a:t>08/12/2023</a:t>
            </a:fld>
            <a:endParaRPr lang="en-GB"/>
          </a:p>
        </p:txBody>
      </p:sp>
      <p:sp>
        <p:nvSpPr>
          <p:cNvPr id="6" name="Footer Placeholder 5">
            <a:extLst>
              <a:ext uri="{FF2B5EF4-FFF2-40B4-BE49-F238E27FC236}">
                <a16:creationId xmlns:a16="http://schemas.microsoft.com/office/drawing/2014/main" id="{E3AF82F1-0102-7C1F-B5E3-0902D6ABE07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EA0BFBE-E32F-7806-B66A-EFC287535D7D}"/>
              </a:ext>
            </a:extLst>
          </p:cNvPr>
          <p:cNvSpPr>
            <a:spLocks noGrp="1"/>
          </p:cNvSpPr>
          <p:nvPr>
            <p:ph type="sldNum" sz="quarter" idx="12"/>
          </p:nvPr>
        </p:nvSpPr>
        <p:spPr/>
        <p:txBody>
          <a:bodyPr/>
          <a:lstStyle/>
          <a:p>
            <a:fld id="{BAF56DF3-BBE7-4910-A2B3-FE267A74CF98}" type="slidenum">
              <a:rPr lang="en-GB" smtClean="0"/>
              <a:t>‹#›</a:t>
            </a:fld>
            <a:endParaRPr lang="en-GB"/>
          </a:p>
        </p:txBody>
      </p:sp>
    </p:spTree>
    <p:extLst>
      <p:ext uri="{BB962C8B-B14F-4D97-AF65-F5344CB8AC3E}">
        <p14:creationId xmlns:p14="http://schemas.microsoft.com/office/powerpoint/2010/main" val="3035544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F9185-FBFD-D133-7C3A-4CA5CB318DA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EDD16CD5-EAA2-5A85-DDBD-7BCCA46DA0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BE6E862-0D8F-515D-74A3-E61330701C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49FC9C8-4A1A-0E48-4F6A-6ADCF6F4792F}"/>
              </a:ext>
            </a:extLst>
          </p:cNvPr>
          <p:cNvSpPr>
            <a:spLocks noGrp="1"/>
          </p:cNvSpPr>
          <p:nvPr>
            <p:ph type="dt" sz="half" idx="10"/>
          </p:nvPr>
        </p:nvSpPr>
        <p:spPr/>
        <p:txBody>
          <a:bodyPr/>
          <a:lstStyle/>
          <a:p>
            <a:fld id="{A097CFF4-1475-4C7A-AF32-BB51B7C8763F}" type="datetimeFigureOut">
              <a:rPr lang="en-GB" smtClean="0"/>
              <a:t>08/12/2023</a:t>
            </a:fld>
            <a:endParaRPr lang="en-GB"/>
          </a:p>
        </p:txBody>
      </p:sp>
      <p:sp>
        <p:nvSpPr>
          <p:cNvPr id="6" name="Footer Placeholder 5">
            <a:extLst>
              <a:ext uri="{FF2B5EF4-FFF2-40B4-BE49-F238E27FC236}">
                <a16:creationId xmlns:a16="http://schemas.microsoft.com/office/drawing/2014/main" id="{80194680-565F-4E0A-3C21-53E8780BD74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FD672EF-7A4B-A227-77CA-1C6C674611B0}"/>
              </a:ext>
            </a:extLst>
          </p:cNvPr>
          <p:cNvSpPr>
            <a:spLocks noGrp="1"/>
          </p:cNvSpPr>
          <p:nvPr>
            <p:ph type="sldNum" sz="quarter" idx="12"/>
          </p:nvPr>
        </p:nvSpPr>
        <p:spPr/>
        <p:txBody>
          <a:bodyPr/>
          <a:lstStyle/>
          <a:p>
            <a:fld id="{BAF56DF3-BBE7-4910-A2B3-FE267A74CF98}" type="slidenum">
              <a:rPr lang="en-GB" smtClean="0"/>
              <a:t>‹#›</a:t>
            </a:fld>
            <a:endParaRPr lang="en-GB"/>
          </a:p>
        </p:txBody>
      </p:sp>
    </p:spTree>
    <p:extLst>
      <p:ext uri="{BB962C8B-B14F-4D97-AF65-F5344CB8AC3E}">
        <p14:creationId xmlns:p14="http://schemas.microsoft.com/office/powerpoint/2010/main" val="24446968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CA5DB9-CAF2-D9E1-A255-AAA770987C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9C909D4F-209D-F542-56A4-EE9C3E7653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F5F8DC5-E9BD-9CB7-5B7E-1057E59E69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97CFF4-1475-4C7A-AF32-BB51B7C8763F}" type="datetimeFigureOut">
              <a:rPr lang="en-GB" smtClean="0"/>
              <a:t>08/12/2023</a:t>
            </a:fld>
            <a:endParaRPr lang="en-GB"/>
          </a:p>
        </p:txBody>
      </p:sp>
      <p:sp>
        <p:nvSpPr>
          <p:cNvPr id="5" name="Footer Placeholder 4">
            <a:extLst>
              <a:ext uri="{FF2B5EF4-FFF2-40B4-BE49-F238E27FC236}">
                <a16:creationId xmlns:a16="http://schemas.microsoft.com/office/drawing/2014/main" id="{50796465-63D0-C492-EE86-E0979C87CB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556132E-A7E1-592A-40E8-E8B95DEA7D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F56DF3-BBE7-4910-A2B3-FE267A74CF98}" type="slidenum">
              <a:rPr lang="en-GB" smtClean="0"/>
              <a:t>‹#›</a:t>
            </a:fld>
            <a:endParaRPr lang="en-GB"/>
          </a:p>
        </p:txBody>
      </p:sp>
    </p:spTree>
    <p:extLst>
      <p:ext uri="{BB962C8B-B14F-4D97-AF65-F5344CB8AC3E}">
        <p14:creationId xmlns:p14="http://schemas.microsoft.com/office/powerpoint/2010/main" val="41130080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png"/><Relationship Id="rId7" Type="http://schemas.openxmlformats.org/officeDocument/2006/relationships/diagramColors" Target="../diagrams/colors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ideo" Target="https://www.youtube.com/embed/saPBcL4-TdI?feature=oembed" TargetMode="External"/><Relationship Id="rId5" Type="http://schemas.openxmlformats.org/officeDocument/2006/relationships/image" Target="../media/image25.jpe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 Id="rId14" Type="http://schemas.openxmlformats.org/officeDocument/2006/relationships/image" Target="../media/image19.sv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ue and green gradient&#10;&#10;Description automatically generated">
            <a:extLst>
              <a:ext uri="{FF2B5EF4-FFF2-40B4-BE49-F238E27FC236}">
                <a16:creationId xmlns:a16="http://schemas.microsoft.com/office/drawing/2014/main" id="{9844CBCD-E52F-6B29-F098-6A20306A5B16}"/>
              </a:ext>
            </a:extLst>
          </p:cNvPr>
          <p:cNvPicPr>
            <a:picLocks noChangeAspect="1"/>
          </p:cNvPicPr>
          <p:nvPr/>
        </p:nvPicPr>
        <p:blipFill rotWithShape="1">
          <a:blip r:embed="rId3">
            <a:extLst>
              <a:ext uri="{28A0092B-C50C-407E-A947-70E740481C1C}">
                <a14:useLocalDpi xmlns:a14="http://schemas.microsoft.com/office/drawing/2010/main" val="0"/>
              </a:ext>
            </a:extLst>
          </a:blip>
          <a:srcRect l="17270" r="17520"/>
          <a:stretch/>
        </p:blipFill>
        <p:spPr>
          <a:xfrm flipH="1">
            <a:off x="-50509" y="0"/>
            <a:ext cx="6735740" cy="7746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2" name="Title 1">
            <a:extLst>
              <a:ext uri="{FF2B5EF4-FFF2-40B4-BE49-F238E27FC236}">
                <a16:creationId xmlns:a16="http://schemas.microsoft.com/office/drawing/2014/main" id="{ED56BEEB-DA75-4B18-99DD-94734BBE4550}"/>
              </a:ext>
            </a:extLst>
          </p:cNvPr>
          <p:cNvSpPr>
            <a:spLocks noGrp="1"/>
          </p:cNvSpPr>
          <p:nvPr>
            <p:ph type="ctrTitle"/>
          </p:nvPr>
        </p:nvSpPr>
        <p:spPr>
          <a:xfrm>
            <a:off x="372569" y="1789356"/>
            <a:ext cx="4620584" cy="4567137"/>
          </a:xfrm>
        </p:spPr>
        <p:txBody>
          <a:bodyPr>
            <a:normAutofit/>
          </a:bodyPr>
          <a:lstStyle/>
          <a:p>
            <a:r>
              <a:rPr lang="en-GB" sz="8000" b="1" dirty="0"/>
              <a:t>Asthma Assembly </a:t>
            </a:r>
          </a:p>
        </p:txBody>
      </p:sp>
      <p:pic>
        <p:nvPicPr>
          <p:cNvPr id="8" name="Picture 7" descr="A drawing of a person on a mountain&#10;&#10;Description automatically generated">
            <a:extLst>
              <a:ext uri="{FF2B5EF4-FFF2-40B4-BE49-F238E27FC236}">
                <a16:creationId xmlns:a16="http://schemas.microsoft.com/office/drawing/2014/main" id="{70E7347D-8312-AA8C-F311-629FE02888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6477" y="4332362"/>
            <a:ext cx="2370158" cy="2370158"/>
          </a:xfrm>
          <a:prstGeom prst="rect">
            <a:avLst/>
          </a:prstGeom>
        </p:spPr>
      </p:pic>
      <p:pic>
        <p:nvPicPr>
          <p:cNvPr id="11" name="Picture 10" descr="A white circle with blue text&#10;&#10;Description automatically generated">
            <a:extLst>
              <a:ext uri="{FF2B5EF4-FFF2-40B4-BE49-F238E27FC236}">
                <a16:creationId xmlns:a16="http://schemas.microsoft.com/office/drawing/2014/main" id="{33144AD5-19EE-BED2-923C-EF76CC809D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91962" y="339336"/>
            <a:ext cx="2290258" cy="2290258"/>
          </a:xfrm>
          <a:prstGeom prst="rect">
            <a:avLst/>
          </a:prstGeom>
        </p:spPr>
      </p:pic>
      <p:pic>
        <p:nvPicPr>
          <p:cNvPr id="13" name="Picture 12" descr="A black background with green text&#10;&#10;Description automatically generated">
            <a:extLst>
              <a:ext uri="{FF2B5EF4-FFF2-40B4-BE49-F238E27FC236}">
                <a16:creationId xmlns:a16="http://schemas.microsoft.com/office/drawing/2014/main" id="{35B14ED7-F59E-BED1-3804-19080F8488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8699" y="2785074"/>
            <a:ext cx="3845522" cy="1287851"/>
          </a:xfrm>
          <a:prstGeom prst="rect">
            <a:avLst/>
          </a:prstGeom>
        </p:spPr>
      </p:pic>
    </p:spTree>
    <p:extLst>
      <p:ext uri="{BB962C8B-B14F-4D97-AF65-F5344CB8AC3E}">
        <p14:creationId xmlns:p14="http://schemas.microsoft.com/office/powerpoint/2010/main" val="29064668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00325-DD8C-63A6-C26E-C1B48876EAC7}"/>
              </a:ext>
            </a:extLst>
          </p:cNvPr>
          <p:cNvSpPr>
            <a:spLocks noGrp="1"/>
          </p:cNvSpPr>
          <p:nvPr>
            <p:ph type="title"/>
          </p:nvPr>
        </p:nvSpPr>
        <p:spPr/>
        <p:txBody>
          <a:bodyPr/>
          <a:lstStyle/>
          <a:p>
            <a:r>
              <a:rPr lang="en-GB" sz="4400" b="1" dirty="0"/>
              <a:t>How can you help someone with asthma?</a:t>
            </a:r>
            <a:endParaRPr lang="en-GB" b="1" dirty="0"/>
          </a:p>
        </p:txBody>
      </p:sp>
      <p:pic>
        <p:nvPicPr>
          <p:cNvPr id="4" name="Content Placeholder 4" descr="A blue and green gradient&#10;&#10;Description automatically generated">
            <a:extLst>
              <a:ext uri="{FF2B5EF4-FFF2-40B4-BE49-F238E27FC236}">
                <a16:creationId xmlns:a16="http://schemas.microsoft.com/office/drawing/2014/main" id="{61BCA0C7-D938-7826-53A9-142F5F9DB4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93925"/>
            <a:ext cx="12192000" cy="591266"/>
          </a:xfrm>
          <a:prstGeom prst="rect">
            <a:avLst/>
          </a:prstGeom>
        </p:spPr>
      </p:pic>
      <p:graphicFrame>
        <p:nvGraphicFramePr>
          <p:cNvPr id="5" name="Content Placeholder 2">
            <a:extLst>
              <a:ext uri="{FF2B5EF4-FFF2-40B4-BE49-F238E27FC236}">
                <a16:creationId xmlns:a16="http://schemas.microsoft.com/office/drawing/2014/main" id="{379A1A05-05D3-E83A-4222-9BDC72C97D70}"/>
              </a:ext>
            </a:extLst>
          </p:cNvPr>
          <p:cNvGraphicFramePr>
            <a:graphicFrameLocks noGrp="1"/>
          </p:cNvGraphicFramePr>
          <p:nvPr>
            <p:ph idx="1"/>
            <p:extLst>
              <p:ext uri="{D42A27DB-BD31-4B8C-83A1-F6EECF244321}">
                <p14:modId xmlns:p14="http://schemas.microsoft.com/office/powerpoint/2010/main" val="857655067"/>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6916661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00325-DD8C-63A6-C26E-C1B48876EAC7}"/>
              </a:ext>
            </a:extLst>
          </p:cNvPr>
          <p:cNvSpPr>
            <a:spLocks noGrp="1"/>
          </p:cNvSpPr>
          <p:nvPr>
            <p:ph type="title"/>
          </p:nvPr>
        </p:nvSpPr>
        <p:spPr>
          <a:xfrm>
            <a:off x="448456" y="-64326"/>
            <a:ext cx="10515600" cy="1325563"/>
          </a:xfrm>
        </p:spPr>
        <p:txBody>
          <a:bodyPr/>
          <a:lstStyle/>
          <a:p>
            <a:r>
              <a:rPr lang="en-US" sz="4400" b="1" kern="1200" dirty="0">
                <a:latin typeface="+mj-lt"/>
                <a:ea typeface="+mj-ea"/>
                <a:cs typeface="+mj-cs"/>
              </a:rPr>
              <a:t>Aliesha's story</a:t>
            </a:r>
            <a:endParaRPr lang="en-GB" b="1" dirty="0"/>
          </a:p>
        </p:txBody>
      </p:sp>
      <p:pic>
        <p:nvPicPr>
          <p:cNvPr id="4" name="Content Placeholder 4" descr="A blue and green gradient&#10;&#10;Description automatically generated">
            <a:extLst>
              <a:ext uri="{FF2B5EF4-FFF2-40B4-BE49-F238E27FC236}">
                <a16:creationId xmlns:a16="http://schemas.microsoft.com/office/drawing/2014/main" id="{61BCA0C7-D938-7826-53A9-142F5F9DB4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93925"/>
            <a:ext cx="12192000" cy="591266"/>
          </a:xfrm>
          <a:prstGeom prst="rect">
            <a:avLst/>
          </a:prstGeom>
        </p:spPr>
      </p:pic>
      <p:pic>
        <p:nvPicPr>
          <p:cNvPr id="5" name="Online Media 4" title="Living with Asthma: Alisha's Story | BBC Teach">
            <a:hlinkClick r:id="" action="ppaction://media"/>
            <a:extLst>
              <a:ext uri="{FF2B5EF4-FFF2-40B4-BE49-F238E27FC236}">
                <a16:creationId xmlns:a16="http://schemas.microsoft.com/office/drawing/2014/main" id="{601FFE7B-6354-3CFD-CD7B-8A9A0B5E4E1F}"/>
              </a:ext>
            </a:extLst>
          </p:cNvPr>
          <p:cNvPicPr>
            <a:picLocks noRot="1" noChangeAspect="1"/>
          </p:cNvPicPr>
          <p:nvPr>
            <a:videoFile r:link="rId1"/>
          </p:nvPr>
        </p:nvPicPr>
        <p:blipFill>
          <a:blip r:embed="rId5"/>
          <a:stretch>
            <a:fillRect/>
          </a:stretch>
        </p:blipFill>
        <p:spPr>
          <a:xfrm>
            <a:off x="1295965" y="931453"/>
            <a:ext cx="9668091" cy="5462472"/>
          </a:xfrm>
          <a:prstGeom prst="rect">
            <a:avLst/>
          </a:prstGeom>
        </p:spPr>
      </p:pic>
    </p:spTree>
    <p:extLst>
      <p:ext uri="{BB962C8B-B14F-4D97-AF65-F5344CB8AC3E}">
        <p14:creationId xmlns:p14="http://schemas.microsoft.com/office/powerpoint/2010/main" val="3229059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and green gradient&#10;&#10;Description automatically generated">
            <a:extLst>
              <a:ext uri="{FF2B5EF4-FFF2-40B4-BE49-F238E27FC236}">
                <a16:creationId xmlns:a16="http://schemas.microsoft.com/office/drawing/2014/main" id="{9844CBCD-E52F-6B29-F098-6A20306A5B16}"/>
              </a:ext>
            </a:extLst>
          </p:cNvPr>
          <p:cNvPicPr>
            <a:picLocks noChangeAspect="1"/>
          </p:cNvPicPr>
          <p:nvPr/>
        </p:nvPicPr>
        <p:blipFill rotWithShape="1">
          <a:blip r:embed="rId3">
            <a:extLst>
              <a:ext uri="{28A0092B-C50C-407E-A947-70E740481C1C}">
                <a14:useLocalDpi xmlns:a14="http://schemas.microsoft.com/office/drawing/2010/main" val="0"/>
              </a:ext>
            </a:extLst>
          </a:blip>
          <a:srcRect l="17270" r="17520"/>
          <a:stretch/>
        </p:blipFill>
        <p:spPr>
          <a:xfrm flipH="1">
            <a:off x="-50509" y="0"/>
            <a:ext cx="6735740" cy="7746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2" name="Title 1">
            <a:extLst>
              <a:ext uri="{FF2B5EF4-FFF2-40B4-BE49-F238E27FC236}">
                <a16:creationId xmlns:a16="http://schemas.microsoft.com/office/drawing/2014/main" id="{ED56BEEB-DA75-4B18-99DD-94734BBE4550}"/>
              </a:ext>
            </a:extLst>
          </p:cNvPr>
          <p:cNvSpPr>
            <a:spLocks noGrp="1"/>
          </p:cNvSpPr>
          <p:nvPr>
            <p:ph type="ctrTitle"/>
          </p:nvPr>
        </p:nvSpPr>
        <p:spPr>
          <a:xfrm>
            <a:off x="372569" y="1789356"/>
            <a:ext cx="4620584" cy="4567137"/>
          </a:xfrm>
        </p:spPr>
        <p:txBody>
          <a:bodyPr>
            <a:normAutofit/>
          </a:bodyPr>
          <a:lstStyle/>
          <a:p>
            <a:r>
              <a:rPr lang="en-GB" sz="8000" b="1" dirty="0"/>
              <a:t>Thank you </a:t>
            </a:r>
          </a:p>
        </p:txBody>
      </p:sp>
      <p:pic>
        <p:nvPicPr>
          <p:cNvPr id="8" name="Picture 7" descr="A drawing of a person on a mountain&#10;&#10;Description automatically generated">
            <a:extLst>
              <a:ext uri="{FF2B5EF4-FFF2-40B4-BE49-F238E27FC236}">
                <a16:creationId xmlns:a16="http://schemas.microsoft.com/office/drawing/2014/main" id="{70E7347D-8312-AA8C-F311-629FE02888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6477" y="4332362"/>
            <a:ext cx="2370158" cy="2370158"/>
          </a:xfrm>
          <a:prstGeom prst="rect">
            <a:avLst/>
          </a:prstGeom>
        </p:spPr>
      </p:pic>
      <p:pic>
        <p:nvPicPr>
          <p:cNvPr id="11" name="Picture 10" descr="A white circle with blue text&#10;&#10;Description automatically generated">
            <a:extLst>
              <a:ext uri="{FF2B5EF4-FFF2-40B4-BE49-F238E27FC236}">
                <a16:creationId xmlns:a16="http://schemas.microsoft.com/office/drawing/2014/main" id="{33144AD5-19EE-BED2-923C-EF76CC809D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91962" y="339336"/>
            <a:ext cx="2290258" cy="2290258"/>
          </a:xfrm>
          <a:prstGeom prst="rect">
            <a:avLst/>
          </a:prstGeom>
        </p:spPr>
      </p:pic>
      <p:pic>
        <p:nvPicPr>
          <p:cNvPr id="13" name="Picture 12" descr="A black background with green text&#10;&#10;Description automatically generated">
            <a:extLst>
              <a:ext uri="{FF2B5EF4-FFF2-40B4-BE49-F238E27FC236}">
                <a16:creationId xmlns:a16="http://schemas.microsoft.com/office/drawing/2014/main" id="{35B14ED7-F59E-BED1-3804-19080F8488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8699" y="2785074"/>
            <a:ext cx="3845522" cy="1287851"/>
          </a:xfrm>
          <a:prstGeom prst="rect">
            <a:avLst/>
          </a:prstGeom>
        </p:spPr>
      </p:pic>
    </p:spTree>
    <p:extLst>
      <p:ext uri="{BB962C8B-B14F-4D97-AF65-F5344CB8AC3E}">
        <p14:creationId xmlns:p14="http://schemas.microsoft.com/office/powerpoint/2010/main" val="23679782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A5CD1-D033-C85B-1BF1-AD51E8BC5B16}"/>
              </a:ext>
            </a:extLst>
          </p:cNvPr>
          <p:cNvSpPr>
            <a:spLocks noGrp="1"/>
          </p:cNvSpPr>
          <p:nvPr>
            <p:ph type="title"/>
          </p:nvPr>
        </p:nvSpPr>
        <p:spPr>
          <a:xfrm>
            <a:off x="432564" y="2766218"/>
            <a:ext cx="4345692" cy="1325563"/>
          </a:xfrm>
        </p:spPr>
        <p:txBody>
          <a:bodyPr>
            <a:normAutofit fontScale="90000"/>
          </a:bodyPr>
          <a:lstStyle/>
          <a:p>
            <a:r>
              <a:rPr lang="en-US" sz="4400" b="1" dirty="0"/>
              <a:t>Which one of these children has asthma?</a:t>
            </a:r>
            <a:endParaRPr lang="en-GB" dirty="0"/>
          </a:p>
        </p:txBody>
      </p:sp>
      <p:pic>
        <p:nvPicPr>
          <p:cNvPr id="6" name="Picture 5" descr="Group of smiling children at school">
            <a:extLst>
              <a:ext uri="{FF2B5EF4-FFF2-40B4-BE49-F238E27FC236}">
                <a16:creationId xmlns:a16="http://schemas.microsoft.com/office/drawing/2014/main" id="{21469C35-E3D7-B4F9-8871-DC2B7F661EFA}"/>
              </a:ext>
            </a:extLst>
          </p:cNvPr>
          <p:cNvPicPr>
            <a:picLocks noChangeAspect="1"/>
          </p:cNvPicPr>
          <p:nvPr/>
        </p:nvPicPr>
        <p:blipFill rotWithShape="1">
          <a:blip r:embed="rId3">
            <a:extLst>
              <a:ext uri="{28A0092B-C50C-407E-A947-70E740481C1C}">
                <a14:useLocalDpi xmlns:a14="http://schemas.microsoft.com/office/drawing/2010/main" val="0"/>
              </a:ext>
            </a:extLst>
          </a:blip>
          <a:srcRect l="17581" r="15466" b="-1"/>
          <a:stretch/>
        </p:blipFill>
        <p:spPr>
          <a:xfrm>
            <a:off x="5133289" y="-643457"/>
            <a:ext cx="7058711" cy="7037382"/>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12" name="Content Placeholder 4" descr="A blue and green gradient&#10;&#10;Description automatically generated">
            <a:extLst>
              <a:ext uri="{FF2B5EF4-FFF2-40B4-BE49-F238E27FC236}">
                <a16:creationId xmlns:a16="http://schemas.microsoft.com/office/drawing/2014/main" id="{9CB4BE59-0664-0E4D-DCBA-6D01A365EA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93925"/>
            <a:ext cx="12192000" cy="591266"/>
          </a:xfrm>
          <a:prstGeom prst="rect">
            <a:avLst/>
          </a:prstGeom>
        </p:spPr>
      </p:pic>
    </p:spTree>
    <p:extLst>
      <p:ext uri="{BB962C8B-B14F-4D97-AF65-F5344CB8AC3E}">
        <p14:creationId xmlns:p14="http://schemas.microsoft.com/office/powerpoint/2010/main" val="14650567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27366-1B3F-E152-6A71-AD44A155475E}"/>
              </a:ext>
            </a:extLst>
          </p:cNvPr>
          <p:cNvSpPr>
            <a:spLocks noGrp="1"/>
          </p:cNvSpPr>
          <p:nvPr>
            <p:ph type="title"/>
          </p:nvPr>
        </p:nvSpPr>
        <p:spPr>
          <a:xfrm>
            <a:off x="551449" y="2486712"/>
            <a:ext cx="4703956" cy="1325563"/>
          </a:xfrm>
        </p:spPr>
        <p:txBody>
          <a:bodyPr/>
          <a:lstStyle/>
          <a:p>
            <a:r>
              <a:rPr lang="en-GB" b="1" dirty="0"/>
              <a:t>How big are our Lungs?</a:t>
            </a:r>
          </a:p>
        </p:txBody>
      </p:sp>
      <p:pic>
        <p:nvPicPr>
          <p:cNvPr id="4" name="Content Placeholder 4" descr="A blue and green gradient&#10;&#10;Description automatically generated">
            <a:extLst>
              <a:ext uri="{FF2B5EF4-FFF2-40B4-BE49-F238E27FC236}">
                <a16:creationId xmlns:a16="http://schemas.microsoft.com/office/drawing/2014/main" id="{5F1E8BBF-7C10-85D2-9CAC-CB9E965663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93925"/>
            <a:ext cx="12192000" cy="591266"/>
          </a:xfrm>
          <a:prstGeom prst="rect">
            <a:avLst/>
          </a:prstGeom>
        </p:spPr>
      </p:pic>
      <p:pic>
        <p:nvPicPr>
          <p:cNvPr id="5" name="Content Placeholder 4">
            <a:extLst>
              <a:ext uri="{FF2B5EF4-FFF2-40B4-BE49-F238E27FC236}">
                <a16:creationId xmlns:a16="http://schemas.microsoft.com/office/drawing/2014/main" id="{48360D47-8CFF-AE4E-99D7-5E96EC95E75C}"/>
              </a:ext>
            </a:extLst>
          </p:cNvPr>
          <p:cNvPicPr>
            <a:picLocks noChangeAspect="1"/>
          </p:cNvPicPr>
          <p:nvPr/>
        </p:nvPicPr>
        <p:blipFill>
          <a:blip r:embed="rId4"/>
          <a:stretch>
            <a:fillRect/>
          </a:stretch>
        </p:blipFill>
        <p:spPr>
          <a:xfrm>
            <a:off x="5453064" y="365125"/>
            <a:ext cx="6187487" cy="5568739"/>
          </a:xfrm>
          <a:prstGeom prst="rect">
            <a:avLst/>
          </a:prstGeom>
        </p:spPr>
      </p:pic>
    </p:spTree>
    <p:extLst>
      <p:ext uri="{BB962C8B-B14F-4D97-AF65-F5344CB8AC3E}">
        <p14:creationId xmlns:p14="http://schemas.microsoft.com/office/powerpoint/2010/main" val="304040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25B6E-04FB-7F51-AAD2-B4C08F50886C}"/>
              </a:ext>
            </a:extLst>
          </p:cNvPr>
          <p:cNvSpPr>
            <a:spLocks noGrp="1"/>
          </p:cNvSpPr>
          <p:nvPr>
            <p:ph type="title"/>
          </p:nvPr>
        </p:nvSpPr>
        <p:spPr>
          <a:xfrm>
            <a:off x="5586626" y="2766218"/>
            <a:ext cx="5900854" cy="1325563"/>
          </a:xfrm>
        </p:spPr>
        <p:txBody>
          <a:bodyPr/>
          <a:lstStyle/>
          <a:p>
            <a:r>
              <a:rPr lang="en-GB" b="1" dirty="0"/>
              <a:t>What do lungs look like close up?</a:t>
            </a:r>
            <a:endParaRPr lang="en-GB" dirty="0"/>
          </a:p>
        </p:txBody>
      </p:sp>
      <p:pic>
        <p:nvPicPr>
          <p:cNvPr id="4" name="Content Placeholder 4" descr="A blue and green gradient&#10;&#10;Description automatically generated">
            <a:extLst>
              <a:ext uri="{FF2B5EF4-FFF2-40B4-BE49-F238E27FC236}">
                <a16:creationId xmlns:a16="http://schemas.microsoft.com/office/drawing/2014/main" id="{84A9724D-E275-E2D5-6E30-7F0C0DD79E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93925"/>
            <a:ext cx="12192000" cy="591266"/>
          </a:xfrm>
          <a:prstGeom prst="rect">
            <a:avLst/>
          </a:prstGeom>
        </p:spPr>
      </p:pic>
      <p:pic>
        <p:nvPicPr>
          <p:cNvPr id="5" name="Content Placeholder 4">
            <a:extLst>
              <a:ext uri="{FF2B5EF4-FFF2-40B4-BE49-F238E27FC236}">
                <a16:creationId xmlns:a16="http://schemas.microsoft.com/office/drawing/2014/main" id="{942B5D35-18D4-4C2A-08B2-520E4A94DB81}"/>
              </a:ext>
            </a:extLst>
          </p:cNvPr>
          <p:cNvPicPr>
            <a:picLocks noGrp="1" noChangeAspect="1"/>
          </p:cNvPicPr>
          <p:nvPr>
            <p:ph idx="1"/>
          </p:nvPr>
        </p:nvPicPr>
        <p:blipFill rotWithShape="1">
          <a:blip r:embed="rId4"/>
          <a:srcRect l="9734"/>
          <a:stretch/>
        </p:blipFill>
        <p:spPr>
          <a:xfrm>
            <a:off x="514949" y="378331"/>
            <a:ext cx="3945539" cy="5766800"/>
          </a:xfrm>
        </p:spPr>
      </p:pic>
    </p:spTree>
    <p:extLst>
      <p:ext uri="{BB962C8B-B14F-4D97-AF65-F5344CB8AC3E}">
        <p14:creationId xmlns:p14="http://schemas.microsoft.com/office/powerpoint/2010/main" val="6419794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 name="Table 52">
            <a:extLst>
              <a:ext uri="{FF2B5EF4-FFF2-40B4-BE49-F238E27FC236}">
                <a16:creationId xmlns:a16="http://schemas.microsoft.com/office/drawing/2014/main" id="{5F7536F0-1207-C519-9AC4-0B8403171D8F}"/>
              </a:ext>
            </a:extLst>
          </p:cNvPr>
          <p:cNvGraphicFramePr>
            <a:graphicFrameLocks noGrp="1"/>
          </p:cNvGraphicFramePr>
          <p:nvPr>
            <p:extLst>
              <p:ext uri="{D42A27DB-BD31-4B8C-83A1-F6EECF244321}">
                <p14:modId xmlns:p14="http://schemas.microsoft.com/office/powerpoint/2010/main" val="3020861652"/>
              </p:ext>
            </p:extLst>
          </p:nvPr>
        </p:nvGraphicFramePr>
        <p:xfrm>
          <a:off x="554826" y="1208751"/>
          <a:ext cx="11082348" cy="5151120"/>
        </p:xfrm>
        <a:graphic>
          <a:graphicData uri="http://schemas.openxmlformats.org/drawingml/2006/table">
            <a:tbl>
              <a:tblPr firstRow="1" bandRow="1">
                <a:tableStyleId>{5C22544A-7EE6-4342-B048-85BDC9FD1C3A}</a:tableStyleId>
              </a:tblPr>
              <a:tblGrid>
                <a:gridCol w="2105928">
                  <a:extLst>
                    <a:ext uri="{9D8B030D-6E8A-4147-A177-3AD203B41FA5}">
                      <a16:colId xmlns:a16="http://schemas.microsoft.com/office/drawing/2014/main" val="3682344033"/>
                    </a:ext>
                  </a:extLst>
                </a:gridCol>
                <a:gridCol w="3435246">
                  <a:extLst>
                    <a:ext uri="{9D8B030D-6E8A-4147-A177-3AD203B41FA5}">
                      <a16:colId xmlns:a16="http://schemas.microsoft.com/office/drawing/2014/main" val="2017012841"/>
                    </a:ext>
                  </a:extLst>
                </a:gridCol>
                <a:gridCol w="1908748">
                  <a:extLst>
                    <a:ext uri="{9D8B030D-6E8A-4147-A177-3AD203B41FA5}">
                      <a16:colId xmlns:a16="http://schemas.microsoft.com/office/drawing/2014/main" val="2534292834"/>
                    </a:ext>
                  </a:extLst>
                </a:gridCol>
                <a:gridCol w="3632426">
                  <a:extLst>
                    <a:ext uri="{9D8B030D-6E8A-4147-A177-3AD203B41FA5}">
                      <a16:colId xmlns:a16="http://schemas.microsoft.com/office/drawing/2014/main" val="1631572176"/>
                    </a:ext>
                  </a:extLst>
                </a:gridCol>
              </a:tblGrid>
              <a:tr h="1601905">
                <a:tc>
                  <a:txBody>
                    <a:bodyPr/>
                    <a:lstStyle/>
                    <a:p>
                      <a:endParaRPr lang="en-GB"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1CA4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tx1"/>
                          </a:solidFill>
                        </a:rPr>
                        <a:t>If you could spread out the tubes in your lungs they would reach for many hundreds of miles.</a:t>
                      </a:r>
                    </a:p>
                    <a:p>
                      <a:endParaRPr lang="en-GB"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1CA45"/>
                    </a:solidFill>
                  </a:tcPr>
                </a:tc>
                <a:tc>
                  <a:txBody>
                    <a:bodyPr/>
                    <a:lstStyle/>
                    <a:p>
                      <a:endParaRPr lang="en-GB"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DBE6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tx1"/>
                          </a:solidFill>
                        </a:rPr>
                        <a:t>In adults, the lung tubes would fill a tennis court. </a:t>
                      </a:r>
                      <a:endParaRPr lang="en-US" sz="2000" b="0" dirty="0">
                        <a:solidFill>
                          <a:schemeClr val="tx1"/>
                        </a:solidFill>
                      </a:endParaRPr>
                    </a:p>
                    <a:p>
                      <a:endParaRPr lang="en-GB"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DBE67"/>
                    </a:solidFill>
                  </a:tcPr>
                </a:tc>
                <a:extLst>
                  <a:ext uri="{0D108BD9-81ED-4DB2-BD59-A6C34878D82A}">
                    <a16:rowId xmlns:a16="http://schemas.microsoft.com/office/drawing/2014/main" val="1481904867"/>
                  </a:ext>
                </a:extLst>
              </a:tr>
              <a:tr h="1246224">
                <a:tc>
                  <a:txBody>
                    <a:bodyPr/>
                    <a:lstStyle/>
                    <a:p>
                      <a:endParaRPr lang="en-GB"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9AE9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t>We breathe 22,000 times per day. </a:t>
                      </a:r>
                      <a:endParaRPr lang="en-US" sz="2000" b="0" dirty="0"/>
                    </a:p>
                    <a:p>
                      <a:endParaRPr lang="en-GB"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9AE92"/>
                    </a:solidFill>
                  </a:tcPr>
                </a:tc>
                <a:tc>
                  <a:txBody>
                    <a:bodyPr/>
                    <a:lstStyle/>
                    <a:p>
                      <a:endParaRPr lang="en-GB"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1A8A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t>We breathe in oxygen and breathe out less oxygen and carbon dioxide</a:t>
                      </a:r>
                      <a:endParaRPr lang="en-US" sz="2000" b="0" dirty="0"/>
                    </a:p>
                    <a:p>
                      <a:endParaRPr lang="en-GB"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1A8A2"/>
                    </a:solidFill>
                  </a:tcPr>
                </a:tc>
                <a:extLst>
                  <a:ext uri="{0D108BD9-81ED-4DB2-BD59-A6C34878D82A}">
                    <a16:rowId xmlns:a16="http://schemas.microsoft.com/office/drawing/2014/main" val="2706015451"/>
                  </a:ext>
                </a:extLst>
              </a:tr>
              <a:tr h="755636">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dirty="0"/>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t>The lungs get oxygen in, and the heart pumps it around the body. </a:t>
                      </a:r>
                      <a:endParaRPr lang="en-US" sz="2000" b="0" dirty="0"/>
                    </a:p>
                    <a:p>
                      <a:endParaRPr lang="en-GB" sz="2000" b="0" dirty="0">
                        <a:solidFill>
                          <a:schemeClr val="tx1"/>
                        </a:solidFill>
                      </a:endParaRPr>
                    </a:p>
                    <a:p>
                      <a:endParaRPr lang="en-GB"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5A6AA"/>
                    </a:solidFill>
                  </a:tcPr>
                </a:tc>
                <a:tc hMerge="1">
                  <a:txBody>
                    <a:bodyPr/>
                    <a:lstStyle/>
                    <a:p>
                      <a:endParaRPr lang="en-GB"/>
                    </a:p>
                  </a:txBody>
                  <a:tcPr/>
                </a:tc>
                <a:tc hMerge="1">
                  <a:txBody>
                    <a:bodyPr/>
                    <a:lstStyle/>
                    <a:p>
                      <a:endParaRPr lang="en-GB" dirty="0"/>
                    </a:p>
                  </a:txBody>
                  <a:tcPr/>
                </a:tc>
                <a:tc hMerge="1">
                  <a:txBody>
                    <a:bodyPr/>
                    <a:lstStyle/>
                    <a:p>
                      <a:endParaRPr lang="en-GB"/>
                    </a:p>
                  </a:txBody>
                  <a:tcPr/>
                </a:tc>
                <a:extLst>
                  <a:ext uri="{0D108BD9-81ED-4DB2-BD59-A6C34878D82A}">
                    <a16:rowId xmlns:a16="http://schemas.microsoft.com/office/drawing/2014/main" val="4043312183"/>
                  </a:ext>
                </a:extLst>
              </a:tr>
            </a:tbl>
          </a:graphicData>
        </a:graphic>
      </p:graphicFrame>
      <p:sp>
        <p:nvSpPr>
          <p:cNvPr id="2" name="Title 1">
            <a:extLst>
              <a:ext uri="{FF2B5EF4-FFF2-40B4-BE49-F238E27FC236}">
                <a16:creationId xmlns:a16="http://schemas.microsoft.com/office/drawing/2014/main" id="{DC400325-DD8C-63A6-C26E-C1B48876EAC7}"/>
              </a:ext>
            </a:extLst>
          </p:cNvPr>
          <p:cNvSpPr>
            <a:spLocks noGrp="1"/>
          </p:cNvSpPr>
          <p:nvPr>
            <p:ph type="title"/>
          </p:nvPr>
        </p:nvSpPr>
        <p:spPr>
          <a:xfrm>
            <a:off x="278781" y="-36319"/>
            <a:ext cx="10515600" cy="1325563"/>
          </a:xfrm>
        </p:spPr>
        <p:txBody>
          <a:bodyPr/>
          <a:lstStyle/>
          <a:p>
            <a:r>
              <a:rPr lang="en-GB" b="1" u="sng" dirty="0"/>
              <a:t>Fascinating facts about breathing </a:t>
            </a:r>
          </a:p>
        </p:txBody>
      </p:sp>
      <p:pic>
        <p:nvPicPr>
          <p:cNvPr id="33" name="Graphic 32" descr="Arrow Right with solid fill">
            <a:extLst>
              <a:ext uri="{FF2B5EF4-FFF2-40B4-BE49-F238E27FC236}">
                <a16:creationId xmlns:a16="http://schemas.microsoft.com/office/drawing/2014/main" id="{F1BA5C4C-F6A7-6B9E-7753-CF5F2227A0C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3216" y="1206701"/>
            <a:ext cx="1630181" cy="1630181"/>
          </a:xfrm>
          <a:prstGeom prst="rect">
            <a:avLst/>
          </a:prstGeom>
        </p:spPr>
      </p:pic>
      <p:pic>
        <p:nvPicPr>
          <p:cNvPr id="35" name="Graphic 34" descr="Lungs outline">
            <a:extLst>
              <a:ext uri="{FF2B5EF4-FFF2-40B4-BE49-F238E27FC236}">
                <a16:creationId xmlns:a16="http://schemas.microsoft.com/office/drawing/2014/main" id="{271FAE00-ADCC-2EC5-A7B1-AB430321B3B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36158" y="1326059"/>
            <a:ext cx="1208255" cy="1208255"/>
          </a:xfrm>
          <a:prstGeom prst="rect">
            <a:avLst/>
          </a:prstGeom>
        </p:spPr>
      </p:pic>
      <p:pic>
        <p:nvPicPr>
          <p:cNvPr id="37" name="Graphic 36" descr="Moon and stars with solid fill">
            <a:extLst>
              <a:ext uri="{FF2B5EF4-FFF2-40B4-BE49-F238E27FC236}">
                <a16:creationId xmlns:a16="http://schemas.microsoft.com/office/drawing/2014/main" id="{C03A94CA-549D-D348-819F-3C9140B2D77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1538" y="3837135"/>
            <a:ext cx="914400" cy="914400"/>
          </a:xfrm>
          <a:prstGeom prst="rect">
            <a:avLst/>
          </a:prstGeom>
        </p:spPr>
      </p:pic>
      <p:pic>
        <p:nvPicPr>
          <p:cNvPr id="39" name="Graphic 38" descr="Dim (Medium Sun) outline">
            <a:extLst>
              <a:ext uri="{FF2B5EF4-FFF2-40B4-BE49-F238E27FC236}">
                <a16:creationId xmlns:a16="http://schemas.microsoft.com/office/drawing/2014/main" id="{1590C444-2DE1-81F5-CABD-8CE3910D1B8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528997" y="3183850"/>
            <a:ext cx="914400" cy="914400"/>
          </a:xfrm>
          <a:prstGeom prst="rect">
            <a:avLst/>
          </a:prstGeom>
        </p:spPr>
      </p:pic>
      <p:pic>
        <p:nvPicPr>
          <p:cNvPr id="41" name="Graphic 40" descr="Nose outline">
            <a:extLst>
              <a:ext uri="{FF2B5EF4-FFF2-40B4-BE49-F238E27FC236}">
                <a16:creationId xmlns:a16="http://schemas.microsoft.com/office/drawing/2014/main" id="{C7F44248-0669-B26E-68D1-6758BDAED3B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535713" y="3429000"/>
            <a:ext cx="1269420" cy="1269420"/>
          </a:xfrm>
          <a:prstGeom prst="rect">
            <a:avLst/>
          </a:prstGeom>
        </p:spPr>
      </p:pic>
      <p:pic>
        <p:nvPicPr>
          <p:cNvPr id="43" name="Graphic 42" descr="Heart organ outline">
            <a:extLst>
              <a:ext uri="{FF2B5EF4-FFF2-40B4-BE49-F238E27FC236}">
                <a16:creationId xmlns:a16="http://schemas.microsoft.com/office/drawing/2014/main" id="{9C519D60-9510-E535-3A53-3ECC870F00B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331669" y="4823125"/>
            <a:ext cx="1465156" cy="1465156"/>
          </a:xfrm>
          <a:prstGeom prst="rect">
            <a:avLst/>
          </a:prstGeom>
        </p:spPr>
      </p:pic>
    </p:spTree>
    <p:extLst>
      <p:ext uri="{BB962C8B-B14F-4D97-AF65-F5344CB8AC3E}">
        <p14:creationId xmlns:p14="http://schemas.microsoft.com/office/powerpoint/2010/main" val="4692294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blue and green gradient&#10;&#10;Description automatically generated">
            <a:extLst>
              <a:ext uri="{FF2B5EF4-FFF2-40B4-BE49-F238E27FC236}">
                <a16:creationId xmlns:a16="http://schemas.microsoft.com/office/drawing/2014/main" id="{61BCA0C7-D938-7826-53A9-142F5F9DB4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93925"/>
            <a:ext cx="12192000" cy="591266"/>
          </a:xfrm>
          <a:prstGeom prst="rect">
            <a:avLst/>
          </a:prstGeom>
        </p:spPr>
      </p:pic>
      <p:pic>
        <p:nvPicPr>
          <p:cNvPr id="5" name="Content Placeholder 4">
            <a:extLst>
              <a:ext uri="{FF2B5EF4-FFF2-40B4-BE49-F238E27FC236}">
                <a16:creationId xmlns:a16="http://schemas.microsoft.com/office/drawing/2014/main" id="{9562578B-4D7C-960B-D8AD-8C7C6CB82FCB}"/>
              </a:ext>
            </a:extLst>
          </p:cNvPr>
          <p:cNvPicPr>
            <a:picLocks noGrp="1" noChangeAspect="1"/>
          </p:cNvPicPr>
          <p:nvPr>
            <p:ph idx="1"/>
          </p:nvPr>
        </p:nvPicPr>
        <p:blipFill>
          <a:blip r:embed="rId4"/>
          <a:stretch>
            <a:fillRect/>
          </a:stretch>
        </p:blipFill>
        <p:spPr>
          <a:xfrm>
            <a:off x="2068643" y="119923"/>
            <a:ext cx="7719034" cy="6213822"/>
          </a:xfrm>
          <a:prstGeom prst="rect">
            <a:avLst/>
          </a:prstGeom>
        </p:spPr>
      </p:pic>
    </p:spTree>
    <p:extLst>
      <p:ext uri="{BB962C8B-B14F-4D97-AF65-F5344CB8AC3E}">
        <p14:creationId xmlns:p14="http://schemas.microsoft.com/office/powerpoint/2010/main" val="42402953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blue and green gradient&#10;&#10;Description automatically generated">
            <a:extLst>
              <a:ext uri="{FF2B5EF4-FFF2-40B4-BE49-F238E27FC236}">
                <a16:creationId xmlns:a16="http://schemas.microsoft.com/office/drawing/2014/main" id="{61BCA0C7-D938-7826-53A9-142F5F9DB4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93925"/>
            <a:ext cx="12192000" cy="591266"/>
          </a:xfrm>
          <a:prstGeom prst="rect">
            <a:avLst/>
          </a:prstGeom>
        </p:spPr>
      </p:pic>
      <p:pic>
        <p:nvPicPr>
          <p:cNvPr id="5" name="Picture 4" descr="A person holding his hands to his face&#10;&#10;Description automatically generated with low confidence">
            <a:extLst>
              <a:ext uri="{FF2B5EF4-FFF2-40B4-BE49-F238E27FC236}">
                <a16:creationId xmlns:a16="http://schemas.microsoft.com/office/drawing/2014/main" id="{543ABB5D-F820-CC3E-4AD4-ECE11202A816}"/>
              </a:ext>
            </a:extLst>
          </p:cNvPr>
          <p:cNvPicPr>
            <a:picLocks noChangeAspect="1"/>
          </p:cNvPicPr>
          <p:nvPr/>
        </p:nvPicPr>
        <p:blipFill rotWithShape="1">
          <a:blip r:embed="rId4"/>
          <a:srcRect l="3632" r="4362"/>
          <a:stretch/>
        </p:blipFill>
        <p:spPr>
          <a:xfrm>
            <a:off x="5793698" y="14955"/>
            <a:ext cx="6398302" cy="6378969"/>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Title 1">
            <a:extLst>
              <a:ext uri="{FF2B5EF4-FFF2-40B4-BE49-F238E27FC236}">
                <a16:creationId xmlns:a16="http://schemas.microsoft.com/office/drawing/2014/main" id="{580C439B-F1B7-84F5-C556-881EC22C40EA}"/>
              </a:ext>
            </a:extLst>
          </p:cNvPr>
          <p:cNvSpPr>
            <a:spLocks noGrp="1"/>
          </p:cNvSpPr>
          <p:nvPr>
            <p:ph type="title"/>
          </p:nvPr>
        </p:nvSpPr>
        <p:spPr>
          <a:xfrm>
            <a:off x="197869" y="-364178"/>
            <a:ext cx="5393461" cy="1956841"/>
          </a:xfrm>
        </p:spPr>
        <p:txBody>
          <a:bodyPr anchor="b">
            <a:normAutofit/>
          </a:bodyPr>
          <a:lstStyle/>
          <a:p>
            <a:r>
              <a:rPr lang="en-GB" sz="4200" b="1" dirty="0"/>
              <a:t>What do children say about asthma? </a:t>
            </a:r>
          </a:p>
        </p:txBody>
      </p:sp>
      <p:sp>
        <p:nvSpPr>
          <p:cNvPr id="7" name="Content Placeholder 2">
            <a:extLst>
              <a:ext uri="{FF2B5EF4-FFF2-40B4-BE49-F238E27FC236}">
                <a16:creationId xmlns:a16="http://schemas.microsoft.com/office/drawing/2014/main" id="{9CF063A4-4C59-9B87-9343-22E085FB0BEC}"/>
              </a:ext>
            </a:extLst>
          </p:cNvPr>
          <p:cNvSpPr>
            <a:spLocks noGrp="1"/>
          </p:cNvSpPr>
          <p:nvPr>
            <p:ph idx="1"/>
          </p:nvPr>
        </p:nvSpPr>
        <p:spPr>
          <a:xfrm>
            <a:off x="430218" y="1768666"/>
            <a:ext cx="5161112" cy="3815170"/>
          </a:xfrm>
        </p:spPr>
        <p:txBody>
          <a:bodyPr>
            <a:normAutofit/>
          </a:bodyPr>
          <a:lstStyle/>
          <a:p>
            <a:r>
              <a:rPr lang="en-GB" dirty="0"/>
              <a:t>It makes me cough.</a:t>
            </a:r>
          </a:p>
          <a:p>
            <a:r>
              <a:rPr lang="en-GB" dirty="0"/>
              <a:t>My breathing whistles</a:t>
            </a:r>
          </a:p>
          <a:p>
            <a:r>
              <a:rPr lang="en-GB" dirty="0"/>
              <a:t>It is harder to breathe </a:t>
            </a:r>
          </a:p>
          <a:p>
            <a:r>
              <a:rPr lang="en-GB" dirty="0"/>
              <a:t>I feel like my chest is getting squeezed.</a:t>
            </a:r>
          </a:p>
          <a:p>
            <a:r>
              <a:rPr lang="en-GB" dirty="0"/>
              <a:t>It is hard for me to run </a:t>
            </a:r>
          </a:p>
          <a:p>
            <a:r>
              <a:rPr lang="en-GB" dirty="0"/>
              <a:t>I sometimes miss school and my friends  </a:t>
            </a:r>
          </a:p>
        </p:txBody>
      </p:sp>
    </p:spTree>
    <p:extLst>
      <p:ext uri="{BB962C8B-B14F-4D97-AF65-F5344CB8AC3E}">
        <p14:creationId xmlns:p14="http://schemas.microsoft.com/office/powerpoint/2010/main" val="9003651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00325-DD8C-63A6-C26E-C1B48876EAC7}"/>
              </a:ext>
            </a:extLst>
          </p:cNvPr>
          <p:cNvSpPr>
            <a:spLocks noGrp="1"/>
          </p:cNvSpPr>
          <p:nvPr>
            <p:ph type="title"/>
          </p:nvPr>
        </p:nvSpPr>
        <p:spPr/>
        <p:txBody>
          <a:bodyPr/>
          <a:lstStyle/>
          <a:p>
            <a:r>
              <a:rPr lang="en-US" sz="4400" b="1" kern="1200" dirty="0">
                <a:latin typeface="+mj-lt"/>
                <a:ea typeface="+mj-ea"/>
                <a:cs typeface="+mj-cs"/>
              </a:rPr>
              <a:t>What makes asthma better?</a:t>
            </a:r>
            <a:br>
              <a:rPr lang="en-US" sz="4400" kern="1200" dirty="0">
                <a:solidFill>
                  <a:srgbClr val="FFFFFF"/>
                </a:solidFill>
                <a:latin typeface="+mj-lt"/>
                <a:ea typeface="+mj-ea"/>
                <a:cs typeface="+mj-cs"/>
              </a:rPr>
            </a:br>
            <a:endParaRPr lang="en-GB" dirty="0"/>
          </a:p>
        </p:txBody>
      </p:sp>
      <p:sp>
        <p:nvSpPr>
          <p:cNvPr id="3" name="Content Placeholder 2">
            <a:extLst>
              <a:ext uri="{FF2B5EF4-FFF2-40B4-BE49-F238E27FC236}">
                <a16:creationId xmlns:a16="http://schemas.microsoft.com/office/drawing/2014/main" id="{24B3A2B4-9CCC-8A40-ABDE-256BA3EF201D}"/>
              </a:ext>
            </a:extLst>
          </p:cNvPr>
          <p:cNvSpPr>
            <a:spLocks noGrp="1"/>
          </p:cNvSpPr>
          <p:nvPr>
            <p:ph idx="1"/>
          </p:nvPr>
        </p:nvSpPr>
        <p:spPr>
          <a:xfrm>
            <a:off x="347427" y="1312604"/>
            <a:ext cx="10515600" cy="4351338"/>
          </a:xfrm>
        </p:spPr>
        <p:txBody>
          <a:bodyPr/>
          <a:lstStyle/>
          <a:p>
            <a:pPr lvl="1">
              <a:spcAft>
                <a:spcPts val="600"/>
              </a:spcAft>
            </a:pPr>
            <a:r>
              <a:rPr lang="en-US" sz="2800" dirty="0"/>
              <a:t>Inhalers and medicine prescribed by a Doctor, or a Nurse can make asthma better and is taken every day. </a:t>
            </a:r>
          </a:p>
          <a:p>
            <a:pPr lvl="1">
              <a:spcAft>
                <a:spcPts val="600"/>
              </a:spcAft>
            </a:pPr>
            <a:r>
              <a:rPr lang="en-US" sz="2800" dirty="0"/>
              <a:t>Blue inhalers help your airways to relax and help you to breathe</a:t>
            </a:r>
          </a:p>
          <a:p>
            <a:endParaRPr lang="en-GB" dirty="0"/>
          </a:p>
        </p:txBody>
      </p:sp>
      <p:pic>
        <p:nvPicPr>
          <p:cNvPr id="4" name="Content Placeholder 4" descr="A blue and green gradient&#10;&#10;Description automatically generated">
            <a:extLst>
              <a:ext uri="{FF2B5EF4-FFF2-40B4-BE49-F238E27FC236}">
                <a16:creationId xmlns:a16="http://schemas.microsoft.com/office/drawing/2014/main" id="{61BCA0C7-D938-7826-53A9-142F5F9DB4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93925"/>
            <a:ext cx="12192000" cy="591266"/>
          </a:xfrm>
          <a:prstGeom prst="rect">
            <a:avLst/>
          </a:prstGeom>
        </p:spPr>
      </p:pic>
      <p:pic>
        <p:nvPicPr>
          <p:cNvPr id="5" name="Picture 4">
            <a:extLst>
              <a:ext uri="{FF2B5EF4-FFF2-40B4-BE49-F238E27FC236}">
                <a16:creationId xmlns:a16="http://schemas.microsoft.com/office/drawing/2014/main" id="{05CB0CF5-6749-67BF-EE49-1F53392F5935}"/>
              </a:ext>
            </a:extLst>
          </p:cNvPr>
          <p:cNvPicPr>
            <a:picLocks noChangeAspect="1"/>
          </p:cNvPicPr>
          <p:nvPr/>
        </p:nvPicPr>
        <p:blipFill rotWithShape="1">
          <a:blip r:embed="rId4"/>
          <a:srcRect t="16939" b="7624"/>
          <a:stretch/>
        </p:blipFill>
        <p:spPr>
          <a:xfrm>
            <a:off x="1103931" y="2936573"/>
            <a:ext cx="4883195" cy="3361430"/>
          </a:xfrm>
          <a:custGeom>
            <a:avLst/>
            <a:gdLst/>
            <a:ahLst/>
            <a:cxnLst/>
            <a:rect l="l" t="t" r="r" b="b"/>
            <a:pathLst>
              <a:path w="6005375" h="4196281">
                <a:moveTo>
                  <a:pt x="0" y="0"/>
                </a:moveTo>
                <a:lnTo>
                  <a:pt x="6000673" y="0"/>
                </a:lnTo>
                <a:lnTo>
                  <a:pt x="5998730" y="19709"/>
                </a:lnTo>
                <a:cubicBezTo>
                  <a:pt x="6001245" y="280059"/>
                  <a:pt x="5986414" y="540409"/>
                  <a:pt x="5999656" y="800631"/>
                </a:cubicBezTo>
                <a:cubicBezTo>
                  <a:pt x="6009854" y="1001996"/>
                  <a:pt x="6003364" y="1203233"/>
                  <a:pt x="5999656" y="1404471"/>
                </a:cubicBezTo>
                <a:cubicBezTo>
                  <a:pt x="5992506" y="1790420"/>
                  <a:pt x="6003364" y="2175860"/>
                  <a:pt x="5998730" y="2561300"/>
                </a:cubicBezTo>
                <a:cubicBezTo>
                  <a:pt x="5996744" y="2732154"/>
                  <a:pt x="5998994" y="2902754"/>
                  <a:pt x="6003364" y="3073609"/>
                </a:cubicBezTo>
                <a:cubicBezTo>
                  <a:pt x="6009720" y="3317560"/>
                  <a:pt x="5999922" y="3561638"/>
                  <a:pt x="5989196" y="3805463"/>
                </a:cubicBezTo>
                <a:cubicBezTo>
                  <a:pt x="5985594" y="3872508"/>
                  <a:pt x="5984647" y="3939633"/>
                  <a:pt x="5986348" y="4006695"/>
                </a:cubicBezTo>
                <a:lnTo>
                  <a:pt x="5997254" y="4174633"/>
                </a:lnTo>
                <a:lnTo>
                  <a:pt x="5951600" y="4176620"/>
                </a:lnTo>
                <a:cubicBezTo>
                  <a:pt x="5886701" y="4176651"/>
                  <a:pt x="5821787" y="4174749"/>
                  <a:pt x="5756904" y="4173480"/>
                </a:cubicBezTo>
                <a:cubicBezTo>
                  <a:pt x="5518558" y="4169040"/>
                  <a:pt x="5280085" y="4173480"/>
                  <a:pt x="5042246" y="4150774"/>
                </a:cubicBezTo>
                <a:cubicBezTo>
                  <a:pt x="4977617" y="4144622"/>
                  <a:pt x="4912545" y="4140690"/>
                  <a:pt x="4847599" y="4141467"/>
                </a:cubicBezTo>
                <a:cubicBezTo>
                  <a:pt x="4782654" y="4142244"/>
                  <a:pt x="4717834" y="4147730"/>
                  <a:pt x="4653712" y="4160414"/>
                </a:cubicBezTo>
                <a:cubicBezTo>
                  <a:pt x="4446570" y="4200625"/>
                  <a:pt x="4238795" y="4203162"/>
                  <a:pt x="4029496" y="4186925"/>
                </a:cubicBezTo>
                <a:cubicBezTo>
                  <a:pt x="3943620" y="4180203"/>
                  <a:pt x="3857745" y="4169040"/>
                  <a:pt x="3771488" y="4171196"/>
                </a:cubicBezTo>
                <a:cubicBezTo>
                  <a:pt x="3623584" y="4175129"/>
                  <a:pt x="3475553" y="4167137"/>
                  <a:pt x="3327522" y="4169167"/>
                </a:cubicBezTo>
                <a:cubicBezTo>
                  <a:pt x="3323527" y="4169738"/>
                  <a:pt x="3319442" y="4169205"/>
                  <a:pt x="3315726" y="4167645"/>
                </a:cubicBezTo>
                <a:cubicBezTo>
                  <a:pt x="3278940" y="4142402"/>
                  <a:pt x="3238602" y="4152169"/>
                  <a:pt x="3200548" y="4158765"/>
                </a:cubicBezTo>
                <a:cubicBezTo>
                  <a:pt x="3074081" y="4180710"/>
                  <a:pt x="2947741" y="4191492"/>
                  <a:pt x="2819245" y="4174494"/>
                </a:cubicBezTo>
                <a:cubicBezTo>
                  <a:pt x="2696545" y="4156698"/>
                  <a:pt x="2572095" y="4154478"/>
                  <a:pt x="2448850" y="4167898"/>
                </a:cubicBezTo>
                <a:cubicBezTo>
                  <a:pt x="2279382" y="4187687"/>
                  <a:pt x="2110548" y="4183501"/>
                  <a:pt x="1941461" y="4167898"/>
                </a:cubicBezTo>
                <a:cubicBezTo>
                  <a:pt x="1872836" y="4161556"/>
                  <a:pt x="1803197" y="4150774"/>
                  <a:pt x="1735207" y="4166630"/>
                </a:cubicBezTo>
                <a:cubicBezTo>
                  <a:pt x="1651488" y="4186038"/>
                  <a:pt x="1568022" y="4179695"/>
                  <a:pt x="1484049" y="4175382"/>
                </a:cubicBezTo>
                <a:cubicBezTo>
                  <a:pt x="1377751" y="4169801"/>
                  <a:pt x="1271707" y="4153692"/>
                  <a:pt x="1165028" y="4166376"/>
                </a:cubicBezTo>
                <a:cubicBezTo>
                  <a:pt x="1115684" y="4172211"/>
                  <a:pt x="1066721" y="4181471"/>
                  <a:pt x="1016743" y="4179061"/>
                </a:cubicBezTo>
                <a:cubicBezTo>
                  <a:pt x="878480" y="4172719"/>
                  <a:pt x="740343" y="4165235"/>
                  <a:pt x="601825" y="4166376"/>
                </a:cubicBezTo>
                <a:cubicBezTo>
                  <a:pt x="543856" y="4166757"/>
                  <a:pt x="486267" y="4168659"/>
                  <a:pt x="428552" y="4172845"/>
                </a:cubicBezTo>
                <a:cubicBezTo>
                  <a:pt x="320858" y="4180710"/>
                  <a:pt x="213545" y="4170055"/>
                  <a:pt x="106233" y="4166249"/>
                </a:cubicBezTo>
                <a:lnTo>
                  <a:pt x="0" y="4171008"/>
                </a:lnTo>
                <a:close/>
              </a:path>
            </a:pathLst>
          </a:custGeom>
        </p:spPr>
      </p:pic>
      <p:pic>
        <p:nvPicPr>
          <p:cNvPr id="6" name="Content Placeholder 4">
            <a:extLst>
              <a:ext uri="{FF2B5EF4-FFF2-40B4-BE49-F238E27FC236}">
                <a16:creationId xmlns:a16="http://schemas.microsoft.com/office/drawing/2014/main" id="{7F3882B4-9A05-9955-69A1-D8CA3F9C0FFD}"/>
              </a:ext>
            </a:extLst>
          </p:cNvPr>
          <p:cNvPicPr>
            <a:picLocks noChangeAspect="1"/>
          </p:cNvPicPr>
          <p:nvPr/>
        </p:nvPicPr>
        <p:blipFill rotWithShape="1">
          <a:blip r:embed="rId5"/>
          <a:srcRect r="3830" b="2"/>
          <a:stretch/>
        </p:blipFill>
        <p:spPr>
          <a:xfrm>
            <a:off x="6204876" y="2936573"/>
            <a:ext cx="4954398" cy="3361430"/>
          </a:xfrm>
          <a:custGeom>
            <a:avLst/>
            <a:gdLst/>
            <a:ahLst/>
            <a:cxnLst/>
            <a:rect l="l" t="t" r="r" b="b"/>
            <a:pathLst>
              <a:path w="6006950" h="4187672">
                <a:moveTo>
                  <a:pt x="9223" y="0"/>
                </a:moveTo>
                <a:lnTo>
                  <a:pt x="6006950" y="0"/>
                </a:lnTo>
                <a:lnTo>
                  <a:pt x="6006950" y="4169490"/>
                </a:lnTo>
                <a:lnTo>
                  <a:pt x="5787907" y="4174448"/>
                </a:lnTo>
                <a:cubicBezTo>
                  <a:pt x="5713866" y="4173475"/>
                  <a:pt x="5639861" y="4169853"/>
                  <a:pt x="5566029" y="4163587"/>
                </a:cubicBezTo>
                <a:cubicBezTo>
                  <a:pt x="5458843" y="4155595"/>
                  <a:pt x="5350768" y="4144559"/>
                  <a:pt x="5244343" y="4164855"/>
                </a:cubicBezTo>
                <a:cubicBezTo>
                  <a:pt x="5127517" y="4187307"/>
                  <a:pt x="5010817" y="4187434"/>
                  <a:pt x="4892977" y="4181726"/>
                </a:cubicBezTo>
                <a:cubicBezTo>
                  <a:pt x="4792260" y="4176906"/>
                  <a:pt x="4691923" y="4151536"/>
                  <a:pt x="4590445" y="4178301"/>
                </a:cubicBezTo>
                <a:cubicBezTo>
                  <a:pt x="4580348" y="4179772"/>
                  <a:pt x="4570061" y="4179341"/>
                  <a:pt x="4560128" y="4177032"/>
                </a:cubicBezTo>
                <a:cubicBezTo>
                  <a:pt x="4449137" y="4161684"/>
                  <a:pt x="4337384" y="4174242"/>
                  <a:pt x="4226013" y="4169929"/>
                </a:cubicBezTo>
                <a:cubicBezTo>
                  <a:pt x="4174640" y="4167899"/>
                  <a:pt x="4122252" y="4169041"/>
                  <a:pt x="4071513" y="4163587"/>
                </a:cubicBezTo>
                <a:cubicBezTo>
                  <a:pt x="3955067" y="4151156"/>
                  <a:pt x="3838874" y="4144559"/>
                  <a:pt x="3723697" y="4173861"/>
                </a:cubicBezTo>
                <a:cubicBezTo>
                  <a:pt x="3690082" y="4181764"/>
                  <a:pt x="3655732" y="4186013"/>
                  <a:pt x="3621204" y="4186546"/>
                </a:cubicBezTo>
                <a:cubicBezTo>
                  <a:pt x="3508437" y="4190605"/>
                  <a:pt x="3396050" y="4182867"/>
                  <a:pt x="3283664" y="4176525"/>
                </a:cubicBezTo>
                <a:cubicBezTo>
                  <a:pt x="3205652" y="4172085"/>
                  <a:pt x="3127768" y="4162445"/>
                  <a:pt x="3049630" y="4170563"/>
                </a:cubicBezTo>
                <a:cubicBezTo>
                  <a:pt x="3004218" y="4175257"/>
                  <a:pt x="2958427" y="4175257"/>
                  <a:pt x="2913015" y="4170563"/>
                </a:cubicBezTo>
                <a:cubicBezTo>
                  <a:pt x="2829321" y="4160758"/>
                  <a:pt x="2744879" y="4158931"/>
                  <a:pt x="2660842" y="4165109"/>
                </a:cubicBezTo>
                <a:cubicBezTo>
                  <a:pt x="2535390" y="4175891"/>
                  <a:pt x="2410065" y="4184897"/>
                  <a:pt x="2284232" y="4167773"/>
                </a:cubicBezTo>
                <a:cubicBezTo>
                  <a:pt x="2212868" y="4156559"/>
                  <a:pt x="2140312" y="4155240"/>
                  <a:pt x="2068592" y="4163840"/>
                </a:cubicBezTo>
                <a:cubicBezTo>
                  <a:pt x="1897729" y="4187814"/>
                  <a:pt x="1726485" y="4180077"/>
                  <a:pt x="1555241" y="4170183"/>
                </a:cubicBezTo>
                <a:cubicBezTo>
                  <a:pt x="1440824" y="4163460"/>
                  <a:pt x="1325901" y="4151156"/>
                  <a:pt x="1211738" y="4167392"/>
                </a:cubicBezTo>
                <a:cubicBezTo>
                  <a:pt x="1066118" y="4187688"/>
                  <a:pt x="920370" y="4180965"/>
                  <a:pt x="774368" y="4175003"/>
                </a:cubicBezTo>
                <a:cubicBezTo>
                  <a:pt x="667182" y="4170563"/>
                  <a:pt x="559869" y="4157117"/>
                  <a:pt x="452430" y="4173734"/>
                </a:cubicBezTo>
                <a:cubicBezTo>
                  <a:pt x="441369" y="4175244"/>
                  <a:pt x="430117" y="4174115"/>
                  <a:pt x="419576" y="4170436"/>
                </a:cubicBezTo>
                <a:cubicBezTo>
                  <a:pt x="378807" y="4157016"/>
                  <a:pt x="335096" y="4155215"/>
                  <a:pt x="293363" y="4165236"/>
                </a:cubicBezTo>
                <a:cubicBezTo>
                  <a:pt x="216367" y="4182106"/>
                  <a:pt x="139497" y="4189463"/>
                  <a:pt x="61105" y="4174115"/>
                </a:cubicBezTo>
                <a:lnTo>
                  <a:pt x="13323" y="4171265"/>
                </a:lnTo>
                <a:lnTo>
                  <a:pt x="28554" y="3843045"/>
                </a:lnTo>
                <a:cubicBezTo>
                  <a:pt x="30457" y="3722610"/>
                  <a:pt x="27412" y="3602256"/>
                  <a:pt x="15626" y="3482187"/>
                </a:cubicBezTo>
                <a:cubicBezTo>
                  <a:pt x="-847" y="3335690"/>
                  <a:pt x="-4304" y="3188124"/>
                  <a:pt x="5296" y="3041068"/>
                </a:cubicBezTo>
                <a:cubicBezTo>
                  <a:pt x="11786" y="2956911"/>
                  <a:pt x="18539" y="2872754"/>
                  <a:pt x="22776" y="2788472"/>
                </a:cubicBezTo>
                <a:cubicBezTo>
                  <a:pt x="28180" y="2668580"/>
                  <a:pt x="25173" y="2548474"/>
                  <a:pt x="13771" y="2428964"/>
                </a:cubicBezTo>
                <a:cubicBezTo>
                  <a:pt x="4237" y="2337829"/>
                  <a:pt x="3177" y="2246070"/>
                  <a:pt x="10593" y="2154757"/>
                </a:cubicBezTo>
                <a:cubicBezTo>
                  <a:pt x="25690" y="1999286"/>
                  <a:pt x="9931" y="1843813"/>
                  <a:pt x="5032" y="1688466"/>
                </a:cubicBezTo>
                <a:cubicBezTo>
                  <a:pt x="-3577" y="1402691"/>
                  <a:pt x="20393" y="1117045"/>
                  <a:pt x="9666" y="831270"/>
                </a:cubicBezTo>
                <a:cubicBezTo>
                  <a:pt x="3841" y="689908"/>
                  <a:pt x="16420" y="548673"/>
                  <a:pt x="9666" y="407311"/>
                </a:cubicBezTo>
                <a:cubicBezTo>
                  <a:pt x="4105" y="306755"/>
                  <a:pt x="397" y="206200"/>
                  <a:pt x="4105" y="105518"/>
                </a:cubicBezTo>
                <a:cubicBezTo>
                  <a:pt x="5164" y="78059"/>
                  <a:pt x="5826" y="50473"/>
                  <a:pt x="9534" y="23396"/>
                </a:cubicBezTo>
                <a:close/>
              </a:path>
            </a:pathLst>
          </a:custGeom>
        </p:spPr>
      </p:pic>
    </p:spTree>
    <p:extLst>
      <p:ext uri="{BB962C8B-B14F-4D97-AF65-F5344CB8AC3E}">
        <p14:creationId xmlns:p14="http://schemas.microsoft.com/office/powerpoint/2010/main" val="6202063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blue and green gradient&#10;&#10;Description automatically generated">
            <a:extLst>
              <a:ext uri="{FF2B5EF4-FFF2-40B4-BE49-F238E27FC236}">
                <a16:creationId xmlns:a16="http://schemas.microsoft.com/office/drawing/2014/main" id="{61BCA0C7-D938-7826-53A9-142F5F9DB4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93925"/>
            <a:ext cx="12192000" cy="591266"/>
          </a:xfrm>
          <a:prstGeom prst="rect">
            <a:avLst/>
          </a:prstGeom>
        </p:spPr>
      </p:pic>
      <p:pic>
        <p:nvPicPr>
          <p:cNvPr id="5" name="Picture 4">
            <a:extLst>
              <a:ext uri="{FF2B5EF4-FFF2-40B4-BE49-F238E27FC236}">
                <a16:creationId xmlns:a16="http://schemas.microsoft.com/office/drawing/2014/main" id="{FFD5D31E-72A8-D7B4-A8F6-BAFCCACA4323}"/>
              </a:ext>
            </a:extLst>
          </p:cNvPr>
          <p:cNvPicPr>
            <a:picLocks noChangeAspect="1"/>
          </p:cNvPicPr>
          <p:nvPr/>
        </p:nvPicPr>
        <p:blipFill>
          <a:blip r:embed="rId4"/>
          <a:stretch>
            <a:fillRect/>
          </a:stretch>
        </p:blipFill>
        <p:spPr>
          <a:xfrm>
            <a:off x="3363254" y="16938"/>
            <a:ext cx="5308847" cy="6376987"/>
          </a:xfrm>
          <a:prstGeom prst="rect">
            <a:avLst/>
          </a:prstGeom>
          <a:ln>
            <a:noFill/>
          </a:ln>
        </p:spPr>
      </p:pic>
    </p:spTree>
    <p:extLst>
      <p:ext uri="{BB962C8B-B14F-4D97-AF65-F5344CB8AC3E}">
        <p14:creationId xmlns:p14="http://schemas.microsoft.com/office/powerpoint/2010/main" val="25231548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TotalTime>
  <Words>769</Words>
  <Application>Microsoft Office PowerPoint</Application>
  <PresentationFormat>Widescreen</PresentationFormat>
  <Paragraphs>69</Paragraphs>
  <Slides>12</Slides>
  <Notes>12</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Asthma Assembly </vt:lpstr>
      <vt:lpstr>Which one of these children has asthma?</vt:lpstr>
      <vt:lpstr>How big are our Lungs?</vt:lpstr>
      <vt:lpstr>What do lungs look like close up?</vt:lpstr>
      <vt:lpstr>Fascinating facts about breathing </vt:lpstr>
      <vt:lpstr>PowerPoint Presentation</vt:lpstr>
      <vt:lpstr>What do children say about asthma? </vt:lpstr>
      <vt:lpstr>What makes asthma better? </vt:lpstr>
      <vt:lpstr>PowerPoint Presentation</vt:lpstr>
      <vt:lpstr>How can you help someone with asthma?</vt:lpstr>
      <vt:lpstr>Aliesha's story</vt:lpstr>
      <vt:lpstr>Thank you </vt:lpstr>
    </vt:vector>
  </TitlesOfParts>
  <Company>NHS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Asthma Assembly</dc:title>
  <dc:creator>Jade Whitehead</dc:creator>
  <cp:lastModifiedBy>CAYGILL, Clare (HARROGATE AND DISTRICT NHS FOUNDATION TRUST)</cp:lastModifiedBy>
  <cp:revision>1</cp:revision>
  <dcterms:created xsi:type="dcterms:W3CDTF">2023-10-09T11:10:36Z</dcterms:created>
  <dcterms:modified xsi:type="dcterms:W3CDTF">2023-12-08T14:15:01Z</dcterms:modified>
</cp:coreProperties>
</file>