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BB8"/>
    <a:srgbClr val="00A29E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AFA60-9E4E-4D05-97C3-81DFF0C19C1D}" v="12" dt="2023-06-05T22:50:53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Dauncey" userId="8f75afbe-1f7a-415b-8d31-2d62c0b6bb6b" providerId="ADAL" clId="{605AFA60-9E4E-4D05-97C3-81DFF0C19C1D}"/>
    <pc:docChg chg="undo custSel addSld delSld modSld">
      <pc:chgData name="Louise Dauncey" userId="8f75afbe-1f7a-415b-8d31-2d62c0b6bb6b" providerId="ADAL" clId="{605AFA60-9E4E-4D05-97C3-81DFF0C19C1D}" dt="2023-06-05T22:52:20.550" v="328" actId="255"/>
      <pc:docMkLst>
        <pc:docMk/>
      </pc:docMkLst>
      <pc:sldChg chg="addSp delSp modSp mod">
        <pc:chgData name="Louise Dauncey" userId="8f75afbe-1f7a-415b-8d31-2d62c0b6bb6b" providerId="ADAL" clId="{605AFA60-9E4E-4D05-97C3-81DFF0C19C1D}" dt="2023-06-05T22:52:20.550" v="328" actId="255"/>
        <pc:sldMkLst>
          <pc:docMk/>
          <pc:sldMk cId="1978299683" sldId="260"/>
        </pc:sldMkLst>
        <pc:spChg chg="mod">
          <ac:chgData name="Louise Dauncey" userId="8f75afbe-1f7a-415b-8d31-2d62c0b6bb6b" providerId="ADAL" clId="{605AFA60-9E4E-4D05-97C3-81DFF0C19C1D}" dt="2023-06-05T22:39:48.446" v="31" actId="14100"/>
          <ac:spMkLst>
            <pc:docMk/>
            <pc:sldMk cId="1978299683" sldId="260"/>
            <ac:spMk id="7" creationId="{6E51F163-586C-3E85-A60B-47EB764C6510}"/>
          </ac:spMkLst>
        </pc:spChg>
        <pc:spChg chg="del mod">
          <ac:chgData name="Louise Dauncey" userId="8f75afbe-1f7a-415b-8d31-2d62c0b6bb6b" providerId="ADAL" clId="{605AFA60-9E4E-4D05-97C3-81DFF0C19C1D}" dt="2023-06-05T22:39:30.541" v="27" actId="478"/>
          <ac:spMkLst>
            <pc:docMk/>
            <pc:sldMk cId="1978299683" sldId="260"/>
            <ac:spMk id="8" creationId="{D30FB3B1-0D72-2DAA-5CFD-CE69DA5C3D41}"/>
          </ac:spMkLst>
        </pc:spChg>
        <pc:spChg chg="add mod">
          <ac:chgData name="Louise Dauncey" userId="8f75afbe-1f7a-415b-8d31-2d62c0b6bb6b" providerId="ADAL" clId="{605AFA60-9E4E-4D05-97C3-81DFF0C19C1D}" dt="2023-06-05T22:52:20.550" v="328" actId="255"/>
          <ac:spMkLst>
            <pc:docMk/>
            <pc:sldMk cId="1978299683" sldId="260"/>
            <ac:spMk id="9" creationId="{2648264E-6AB2-1EA6-26AC-88C44B82EECD}"/>
          </ac:spMkLst>
        </pc:spChg>
      </pc:sldChg>
      <pc:sldChg chg="modSp mod">
        <pc:chgData name="Louise Dauncey" userId="8f75afbe-1f7a-415b-8d31-2d62c0b6bb6b" providerId="ADAL" clId="{605AFA60-9E4E-4D05-97C3-81DFF0C19C1D}" dt="2023-06-05T22:42:32.264" v="129" actId="5793"/>
        <pc:sldMkLst>
          <pc:docMk/>
          <pc:sldMk cId="3061724604" sldId="261"/>
        </pc:sldMkLst>
        <pc:spChg chg="mod">
          <ac:chgData name="Louise Dauncey" userId="8f75afbe-1f7a-415b-8d31-2d62c0b6bb6b" providerId="ADAL" clId="{605AFA60-9E4E-4D05-97C3-81DFF0C19C1D}" dt="2023-06-05T22:42:32.264" v="129" actId="5793"/>
          <ac:spMkLst>
            <pc:docMk/>
            <pc:sldMk cId="3061724604" sldId="261"/>
            <ac:spMk id="2" creationId="{3F07FF80-7C0A-B4F2-DF53-7ADB49ACE5E9}"/>
          </ac:spMkLst>
        </pc:spChg>
      </pc:sldChg>
      <pc:sldChg chg="modSp add mod">
        <pc:chgData name="Louise Dauncey" userId="8f75afbe-1f7a-415b-8d31-2d62c0b6bb6b" providerId="ADAL" clId="{605AFA60-9E4E-4D05-97C3-81DFF0C19C1D}" dt="2023-06-05T22:43:07.199" v="138" actId="255"/>
        <pc:sldMkLst>
          <pc:docMk/>
          <pc:sldMk cId="405465295" sldId="262"/>
        </pc:sldMkLst>
        <pc:spChg chg="mod">
          <ac:chgData name="Louise Dauncey" userId="8f75afbe-1f7a-415b-8d31-2d62c0b6bb6b" providerId="ADAL" clId="{605AFA60-9E4E-4D05-97C3-81DFF0C19C1D}" dt="2023-06-05T22:43:07.199" v="138" actId="255"/>
          <ac:spMkLst>
            <pc:docMk/>
            <pc:sldMk cId="405465295" sldId="262"/>
            <ac:spMk id="2" creationId="{3F07FF80-7C0A-B4F2-DF53-7ADB49ACE5E9}"/>
          </ac:spMkLst>
        </pc:spChg>
      </pc:sldChg>
      <pc:sldChg chg="modSp add mod">
        <pc:chgData name="Louise Dauncey" userId="8f75afbe-1f7a-415b-8d31-2d62c0b6bb6b" providerId="ADAL" clId="{605AFA60-9E4E-4D05-97C3-81DFF0C19C1D}" dt="2023-06-05T22:43:48.781" v="148" actId="20577"/>
        <pc:sldMkLst>
          <pc:docMk/>
          <pc:sldMk cId="2722114377" sldId="263"/>
        </pc:sldMkLst>
        <pc:spChg chg="mod">
          <ac:chgData name="Louise Dauncey" userId="8f75afbe-1f7a-415b-8d31-2d62c0b6bb6b" providerId="ADAL" clId="{605AFA60-9E4E-4D05-97C3-81DFF0C19C1D}" dt="2023-06-05T22:43:48.781" v="148" actId="20577"/>
          <ac:spMkLst>
            <pc:docMk/>
            <pc:sldMk cId="2722114377" sldId="263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44:36.084" v="158" actId="255"/>
        <pc:sldMkLst>
          <pc:docMk/>
          <pc:sldMk cId="2431665332" sldId="264"/>
        </pc:sldMkLst>
        <pc:spChg chg="mod">
          <ac:chgData name="Louise Dauncey" userId="8f75afbe-1f7a-415b-8d31-2d62c0b6bb6b" providerId="ADAL" clId="{605AFA60-9E4E-4D05-97C3-81DFF0C19C1D}" dt="2023-06-05T22:44:36.084" v="158" actId="255"/>
          <ac:spMkLst>
            <pc:docMk/>
            <pc:sldMk cId="2431665332" sldId="264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45:17.142" v="167" actId="255"/>
        <pc:sldMkLst>
          <pc:docMk/>
          <pc:sldMk cId="1950695460" sldId="265"/>
        </pc:sldMkLst>
        <pc:spChg chg="mod">
          <ac:chgData name="Louise Dauncey" userId="8f75afbe-1f7a-415b-8d31-2d62c0b6bb6b" providerId="ADAL" clId="{605AFA60-9E4E-4D05-97C3-81DFF0C19C1D}" dt="2023-06-05T22:45:17.142" v="167" actId="255"/>
          <ac:spMkLst>
            <pc:docMk/>
            <pc:sldMk cId="1950695460" sldId="265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46:03.105" v="179" actId="255"/>
        <pc:sldMkLst>
          <pc:docMk/>
          <pc:sldMk cId="4007071874" sldId="266"/>
        </pc:sldMkLst>
        <pc:spChg chg="mod">
          <ac:chgData name="Louise Dauncey" userId="8f75afbe-1f7a-415b-8d31-2d62c0b6bb6b" providerId="ADAL" clId="{605AFA60-9E4E-4D05-97C3-81DFF0C19C1D}" dt="2023-06-05T22:46:03.105" v="179" actId="255"/>
          <ac:spMkLst>
            <pc:docMk/>
            <pc:sldMk cId="4007071874" sldId="266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46:46.442" v="193" actId="255"/>
        <pc:sldMkLst>
          <pc:docMk/>
          <pc:sldMk cId="2023664305" sldId="267"/>
        </pc:sldMkLst>
        <pc:spChg chg="mod">
          <ac:chgData name="Louise Dauncey" userId="8f75afbe-1f7a-415b-8d31-2d62c0b6bb6b" providerId="ADAL" clId="{605AFA60-9E4E-4D05-97C3-81DFF0C19C1D}" dt="2023-06-05T22:46:46.442" v="193" actId="255"/>
          <ac:spMkLst>
            <pc:docMk/>
            <pc:sldMk cId="2023664305" sldId="267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47:24.342" v="210" actId="255"/>
        <pc:sldMkLst>
          <pc:docMk/>
          <pc:sldMk cId="713048683" sldId="268"/>
        </pc:sldMkLst>
        <pc:spChg chg="mod">
          <ac:chgData name="Louise Dauncey" userId="8f75afbe-1f7a-415b-8d31-2d62c0b6bb6b" providerId="ADAL" clId="{605AFA60-9E4E-4D05-97C3-81DFF0C19C1D}" dt="2023-06-05T22:47:24.342" v="210" actId="255"/>
          <ac:spMkLst>
            <pc:docMk/>
            <pc:sldMk cId="713048683" sldId="268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48:07.795" v="220" actId="255"/>
        <pc:sldMkLst>
          <pc:docMk/>
          <pc:sldMk cId="1258531014" sldId="269"/>
        </pc:sldMkLst>
        <pc:spChg chg="mod">
          <ac:chgData name="Louise Dauncey" userId="8f75afbe-1f7a-415b-8d31-2d62c0b6bb6b" providerId="ADAL" clId="{605AFA60-9E4E-4D05-97C3-81DFF0C19C1D}" dt="2023-06-05T22:48:07.795" v="220" actId="255"/>
          <ac:spMkLst>
            <pc:docMk/>
            <pc:sldMk cId="1258531014" sldId="269"/>
            <ac:spMk id="2" creationId="{3F07FF80-7C0A-B4F2-DF53-7ADB49ACE5E9}"/>
          </ac:spMkLst>
        </pc:spChg>
      </pc:sldChg>
      <pc:sldChg chg="new del">
        <pc:chgData name="Louise Dauncey" userId="8f75afbe-1f7a-415b-8d31-2d62c0b6bb6b" providerId="ADAL" clId="{605AFA60-9E4E-4D05-97C3-81DFF0C19C1D}" dt="2023-06-05T22:47:32.870" v="212" actId="680"/>
        <pc:sldMkLst>
          <pc:docMk/>
          <pc:sldMk cId="4001077025" sldId="269"/>
        </pc:sldMkLst>
      </pc:sldChg>
      <pc:sldChg chg="modSp mod">
        <pc:chgData name="Louise Dauncey" userId="8f75afbe-1f7a-415b-8d31-2d62c0b6bb6b" providerId="ADAL" clId="{605AFA60-9E4E-4D05-97C3-81DFF0C19C1D}" dt="2023-06-05T22:48:46.355" v="230" actId="255"/>
        <pc:sldMkLst>
          <pc:docMk/>
          <pc:sldMk cId="1730236444" sldId="270"/>
        </pc:sldMkLst>
        <pc:spChg chg="mod">
          <ac:chgData name="Louise Dauncey" userId="8f75afbe-1f7a-415b-8d31-2d62c0b6bb6b" providerId="ADAL" clId="{605AFA60-9E4E-4D05-97C3-81DFF0C19C1D}" dt="2023-06-05T22:48:46.355" v="230" actId="255"/>
          <ac:spMkLst>
            <pc:docMk/>
            <pc:sldMk cId="1730236444" sldId="270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49:23.131" v="239" actId="255"/>
        <pc:sldMkLst>
          <pc:docMk/>
          <pc:sldMk cId="1527516977" sldId="271"/>
        </pc:sldMkLst>
        <pc:spChg chg="mod">
          <ac:chgData name="Louise Dauncey" userId="8f75afbe-1f7a-415b-8d31-2d62c0b6bb6b" providerId="ADAL" clId="{605AFA60-9E4E-4D05-97C3-81DFF0C19C1D}" dt="2023-06-05T22:49:23.131" v="239" actId="255"/>
          <ac:spMkLst>
            <pc:docMk/>
            <pc:sldMk cId="1527516977" sldId="271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49:59.137" v="246" actId="255"/>
        <pc:sldMkLst>
          <pc:docMk/>
          <pc:sldMk cId="1969042025" sldId="272"/>
        </pc:sldMkLst>
        <pc:spChg chg="mod">
          <ac:chgData name="Louise Dauncey" userId="8f75afbe-1f7a-415b-8d31-2d62c0b6bb6b" providerId="ADAL" clId="{605AFA60-9E4E-4D05-97C3-81DFF0C19C1D}" dt="2023-06-05T22:49:59.137" v="246" actId="255"/>
          <ac:spMkLst>
            <pc:docMk/>
            <pc:sldMk cId="1969042025" sldId="272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51:18.524" v="266" actId="20577"/>
        <pc:sldMkLst>
          <pc:docMk/>
          <pc:sldMk cId="97778036" sldId="273"/>
        </pc:sldMkLst>
        <pc:spChg chg="mod">
          <ac:chgData name="Louise Dauncey" userId="8f75afbe-1f7a-415b-8d31-2d62c0b6bb6b" providerId="ADAL" clId="{605AFA60-9E4E-4D05-97C3-81DFF0C19C1D}" dt="2023-06-05T22:51:18.524" v="266" actId="20577"/>
          <ac:spMkLst>
            <pc:docMk/>
            <pc:sldMk cId="97778036" sldId="273"/>
            <ac:spMk id="2" creationId="{3F07FF80-7C0A-B4F2-DF53-7ADB49ACE5E9}"/>
          </ac:spMkLst>
        </pc:spChg>
      </pc:sldChg>
      <pc:sldChg chg="modSp mod">
        <pc:chgData name="Louise Dauncey" userId="8f75afbe-1f7a-415b-8d31-2d62c0b6bb6b" providerId="ADAL" clId="{605AFA60-9E4E-4D05-97C3-81DFF0C19C1D}" dt="2023-06-05T22:51:54.918" v="316" actId="1076"/>
        <pc:sldMkLst>
          <pc:docMk/>
          <pc:sldMk cId="3150933877" sldId="274"/>
        </pc:sldMkLst>
        <pc:spChg chg="mod">
          <ac:chgData name="Louise Dauncey" userId="8f75afbe-1f7a-415b-8d31-2d62c0b6bb6b" providerId="ADAL" clId="{605AFA60-9E4E-4D05-97C3-81DFF0C19C1D}" dt="2023-06-05T22:51:54.918" v="316" actId="1076"/>
          <ac:spMkLst>
            <pc:docMk/>
            <pc:sldMk cId="3150933877" sldId="274"/>
            <ac:spMk id="2" creationId="{3F07FF80-7C0A-B4F2-DF53-7ADB49ACE5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DB8D-207A-FCD7-3DD5-E96F0E020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37CA6-8E69-11F9-0D30-3D594FBBF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CBBF0-8A0A-45C5-8F0D-A0B4EA40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5EF3A-3079-76F9-291B-2F512A7D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3478E-EDBA-004F-698D-AB76BB10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78DE-36BD-A36E-0CEC-07B7F54B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D2A9E-6DD1-DCCC-E55B-0DBB9B21C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05390-C584-D7EF-7E1B-57836207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B42DC-ACA9-DEEE-456D-0F49A291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A4E2D-6A69-D567-04C0-4EF646E1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3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405CD-A336-CA7B-3D3F-40B406C06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42944-0150-8D96-635B-6414A485C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B51F7-96AD-B5A6-4F66-E8C21E8D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01280-ED56-FC8D-7588-F89B1538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B6D77-4BE6-C94F-0D37-B332256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5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0DB9-4774-A7A9-44AE-D705C099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0448-235D-E896-9321-69DF6C9E4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5D75A-4941-B60B-EBAE-1B9BC0F0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957C1-609F-1049-EF8D-F60F0BBC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75E81-796E-254C-CC14-0F85E9B1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7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5F1D-8747-2C4B-E49B-10126DD6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9663-8D7F-90D1-FF0C-E178CFD3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A5DF9-F2C1-B994-1872-5EBA1DD3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514CC-3B60-2581-0475-38CFEE5A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424A-1F19-E7E2-8623-270CFB26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3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4E00-B856-5B77-5D87-DF43A143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D39BB-3BE1-5662-0F8C-68A5D28D4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BDCF4-5E2C-A52B-847F-12A2DB04B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18FE9-9D8D-5B43-4EA7-24EE2395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F4816-01AC-1E55-5CF0-37225353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A1E5-C171-F848-D3C5-EE04E421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8BA0-1774-0448-5FB1-410AC86A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298BA-B752-2D84-EB0F-094DF7753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FD88A-B2D1-4ADC-0691-BED76FA0F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5EB0D-29C7-AA8B-40BF-76638AFC1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8DC95-70AC-A297-FAD1-82A088859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8E3B0-649C-DE8F-0C31-5EA1D337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65CCB-3C44-13D6-1747-4EABA34D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916AC-5430-BF09-9F05-5F41ED2A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9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07C1-848A-8C81-7A3B-44C13D8B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938F5-DE96-DB23-F7B6-F830C29E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3CDC1-BDCE-25CF-4A8E-A6A58816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82876-A9C6-1371-7905-0F725FE7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8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4BB68-6B3F-F6BF-B5DD-50506FBE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BD05F-57A8-0AB5-1F70-300637FC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DDFBB-5D3C-ED92-13C4-6936EF9D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3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633-07CB-0923-EE09-F148AFAB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1771-F537-68C8-C286-ADADCE52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4706D-C796-1876-9AE5-B1EAE2884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0A697-6658-7D18-E03E-2CC99029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67D6-D17E-4008-C187-FF612A5F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4E6A0-B008-CEC5-8A57-CF77322F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3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F5CB-63CC-D21A-0BE5-D066D6E9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B839C-7CE2-DEF5-FA42-0005E2429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123E2-5D35-D8AA-FEF6-A6BDFBCDA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B6D4-4AE6-4BCA-FC74-E661ED8F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8B0A0-F2BC-C730-CDCF-646E163C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7C289-5617-6E1C-7718-9E1639E3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9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F72B41-3884-D8A2-5A0E-85DF38DA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5161F-3AB9-6D11-DB31-DC0FCD8D9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385D7-6806-3B66-F142-392CAE7DB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14AA-22D9-44E2-AA9F-5BEFE78B5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10996-AFB7-8E67-39A1-13AA5A385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34D3A-BE78-2391-E391-C3269A8ED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EDD88-0C13-4E90-9969-25FE76FEF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5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2FB77DB5-8E9C-EC7B-D972-0644F23A2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9788332" y="4763011"/>
            <a:ext cx="1989666" cy="1942570"/>
          </a:xfrm>
          <a:prstGeom prst="rect">
            <a:avLst/>
          </a:prstGeom>
        </p:spPr>
      </p:pic>
      <p:pic>
        <p:nvPicPr>
          <p:cNvPr id="3" name="Picture 2" descr="A qr code with a red circle&#10;&#10;Description automatically generated">
            <a:extLst>
              <a:ext uri="{FF2B5EF4-FFF2-40B4-BE49-F238E27FC236}">
                <a16:creationId xmlns:a16="http://schemas.microsoft.com/office/drawing/2014/main" id="{A42BDB70-7D07-58A2-D44E-5F32E2F37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4899818"/>
            <a:ext cx="1868189" cy="1868189"/>
          </a:xfrm>
          <a:prstGeom prst="rect">
            <a:avLst/>
          </a:prstGeom>
        </p:spPr>
      </p:pic>
      <p:pic>
        <p:nvPicPr>
          <p:cNvPr id="4" name="Picture 3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E8971B1-A276-EA8F-99D7-5A0F2DB2C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04" y="4925053"/>
            <a:ext cx="1743338" cy="1743338"/>
          </a:xfrm>
          <a:prstGeom prst="rect">
            <a:avLst/>
          </a:prstGeom>
        </p:spPr>
      </p:pic>
      <p:pic>
        <p:nvPicPr>
          <p:cNvPr id="5" name="Picture 4" descr="A red circle with white text&#10;&#10;Description automatically generated">
            <a:extLst>
              <a:ext uri="{FF2B5EF4-FFF2-40B4-BE49-F238E27FC236}">
                <a16:creationId xmlns:a16="http://schemas.microsoft.com/office/drawing/2014/main" id="{AEAD5A47-F414-53D2-7622-A33F7B2B4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26" y="4962243"/>
            <a:ext cx="1743338" cy="1743338"/>
          </a:xfrm>
          <a:prstGeom prst="rect">
            <a:avLst/>
          </a:prstGeom>
        </p:spPr>
      </p:pic>
      <p:pic>
        <p:nvPicPr>
          <p:cNvPr id="6" name="Picture 5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2507E070-2228-1D07-1A82-6DC44DBA0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4955853" y="4235837"/>
            <a:ext cx="2288761" cy="2380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51F163-586C-3E85-A60B-47EB764C6510}"/>
              </a:ext>
            </a:extLst>
          </p:cNvPr>
          <p:cNvSpPr/>
          <p:nvPr/>
        </p:nvSpPr>
        <p:spPr>
          <a:xfrm>
            <a:off x="1998134" y="801189"/>
            <a:ext cx="7790198" cy="3291840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8264E-6AB2-1EA6-26AC-88C44B82EECD}"/>
              </a:ext>
            </a:extLst>
          </p:cNvPr>
          <p:cNvSpPr txBox="1"/>
          <p:nvPr/>
        </p:nvSpPr>
        <p:spPr>
          <a:xfrm>
            <a:off x="1998134" y="818606"/>
            <a:ext cx="77901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NECPAAC </a:t>
            </a:r>
          </a:p>
          <a:p>
            <a:pPr algn="ctr"/>
            <a:r>
              <a:rPr lang="en-GB" sz="6000" dirty="0">
                <a:solidFill>
                  <a:schemeClr val="bg1"/>
                </a:solidFill>
              </a:rPr>
              <a:t>6</a:t>
            </a:r>
            <a:r>
              <a:rPr lang="en-GB" sz="6000" baseline="30000" dirty="0">
                <a:solidFill>
                  <a:schemeClr val="bg1"/>
                </a:solidFill>
              </a:rPr>
              <a:t>th</a:t>
            </a:r>
            <a:r>
              <a:rPr lang="en-GB" sz="6000" dirty="0">
                <a:solidFill>
                  <a:schemeClr val="bg1"/>
                </a:solidFill>
              </a:rPr>
              <a:t> June 2023</a:t>
            </a:r>
          </a:p>
          <a:p>
            <a:pPr algn="ctr"/>
            <a:r>
              <a:rPr lang="en-GB" sz="6000" dirty="0">
                <a:solidFill>
                  <a:schemeClr val="bg1"/>
                </a:solidFill>
              </a:rPr>
              <a:t>Ask the Expert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Workshop 5</a:t>
            </a:r>
          </a:p>
        </p:txBody>
      </p:sp>
    </p:spTree>
    <p:extLst>
      <p:ext uri="{BB962C8B-B14F-4D97-AF65-F5344CB8AC3E}">
        <p14:creationId xmlns:p14="http://schemas.microsoft.com/office/powerpoint/2010/main" val="197829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357510" y="337406"/>
            <a:ext cx="113429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9:</a:t>
            </a:r>
          </a:p>
          <a:p>
            <a:pPr lvl="0"/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what age would you upgrade to standard peak flow meter from a low range?</a:t>
            </a:r>
          </a:p>
          <a:p>
            <a:pPr lvl="0"/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53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357510" y="337406"/>
            <a:ext cx="113429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/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commencing patients on AIR/MART regimes for asthma management, should a SABA be routinely prescribed for use in an emergency?</a:t>
            </a:r>
          </a:p>
          <a:p>
            <a:pPr lvl="0"/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23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357510" y="337406"/>
            <a:ext cx="113429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/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SABA weaning plans and phasing out of weaning plans, thoughts from experts on how best to change practice and any tips/advice for implementing this change?</a:t>
            </a:r>
          </a:p>
          <a:p>
            <a:pPr lvl="0"/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1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357510" y="337406"/>
            <a:ext cx="113429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/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your thoughts and/or experience of using artificial intelligence for interpreting spirometry e.g. </a:t>
            </a:r>
            <a:r>
              <a:rPr lang="en-GB" sz="32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Artiq</a:t>
            </a:r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Likely to be coming to GP practices soon (there are pilots being set up).</a:t>
            </a:r>
            <a:endParaRPr lang="en-GB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4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357510" y="337406"/>
            <a:ext cx="113429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solidFill>
                <a:prstClr val="black"/>
              </a:solidFill>
              <a:effectLst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 you had any patients who have completed a trial of omalizumab?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have male patients had better outcomes with this?</a:t>
            </a:r>
            <a:endParaRPr lang="en-GB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7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475469" y="1391143"/>
            <a:ext cx="113429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dirty="0">
                <a:solidFill>
                  <a:prstClr val="black"/>
                </a:solidFill>
                <a:latin typeface="Calibri" panose="020F0502020204030204"/>
              </a:rPr>
              <a:t>Any Further Questions /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solidFill>
                <a:prstClr val="black"/>
              </a:solidFill>
              <a:effectLst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3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427342" y="336210"/>
            <a:ext cx="113429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1:</a:t>
            </a:r>
          </a:p>
          <a:p>
            <a:endParaRPr lang="en-GB" dirty="0"/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to make a diagnosis in the younger child with clear history but unable to understand/complete Feno/Spirometry?</a:t>
            </a:r>
          </a:p>
          <a:p>
            <a:pPr marL="457200"/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72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427342" y="336210"/>
            <a:ext cx="113429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2:</a:t>
            </a:r>
          </a:p>
          <a:p>
            <a:endParaRPr lang="en-GB" dirty="0"/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best to educate parents/children under practice nurse for </a:t>
            </a:r>
            <a:r>
              <a:rPr lang="en-GB" sz="32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paed</a:t>
            </a:r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techniques and would you recommend beat asthma plan if not already in place? </a:t>
            </a:r>
          </a:p>
          <a:p>
            <a:pPr marL="457200"/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6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427342" y="336210"/>
            <a:ext cx="113429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3:</a:t>
            </a:r>
          </a:p>
          <a:p>
            <a:endParaRPr lang="en-GB" dirty="0"/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best way to work out diurnal variation when peak flow diary completed</a:t>
            </a:r>
            <a:r>
              <a:rPr lang="en-GB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en-GB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11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427342" y="336210"/>
            <a:ext cx="113429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would you start montelukast before ICS if over age 5?</a:t>
            </a:r>
          </a:p>
          <a:p>
            <a:pPr lvl="0"/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en-GB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66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427342" y="336210"/>
            <a:ext cx="11342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GB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recommended number of adrenaline autoinjectors to be prescribed to a patient with risk of anaphylaxis? (the numbers seem to differ in different guidelines)</a:t>
            </a: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9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427342" y="336210"/>
            <a:ext cx="113429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/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en-GB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evidence of replacing oral prednisolone for dexamethasone in acute exacerbation of asthma? And if </a:t>
            </a:r>
            <a:r>
              <a:rPr lang="en-GB" sz="32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dex</a:t>
            </a:r>
            <a:r>
              <a:rPr lang="en-GB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preferred, what is the recommended dose and dosing regimen? (not clearly stated in BTS guidelines)</a:t>
            </a:r>
          </a:p>
          <a:p>
            <a:pPr lvl="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Qureshi F,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Zaritsky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Poirier MP. Comparative efficacy of oral dexamethasone versus oral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prednisone in acute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pediatric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asthma. J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Pediatr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2001;139(1):20–6.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7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427342" y="336210"/>
            <a:ext cx="1134297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  <a:p>
            <a:pPr lvl="0"/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your tips on working out if anxiety is playing a role in SABA overuse in the complex asthma patient and best strategies for managing this?</a:t>
            </a:r>
          </a:p>
          <a:p>
            <a:pPr lvl="0"/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66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357510" y="281883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7FF80-7C0A-B4F2-DF53-7ADB49ACE5E9}"/>
              </a:ext>
            </a:extLst>
          </p:cNvPr>
          <p:cNvSpPr txBox="1"/>
          <p:nvPr/>
        </p:nvSpPr>
        <p:spPr>
          <a:xfrm>
            <a:off x="357510" y="337406"/>
            <a:ext cx="113429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/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en-GB" sz="3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what point is it appropriate to refer to secondary care, should we wait till all options exhausted in primary care?</a:t>
            </a:r>
          </a:p>
          <a:p>
            <a:pPr lvl="0"/>
            <a:endParaRPr lang="en-GB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8300"/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8300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48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404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Senior</dc:creator>
  <cp:lastModifiedBy>MOSS, Samantha (THE NEWCASTLE UPON TYNE HOSPITALS NHS FOUNDATION TRUST)</cp:lastModifiedBy>
  <cp:revision>2</cp:revision>
  <dcterms:created xsi:type="dcterms:W3CDTF">2023-05-12T10:34:10Z</dcterms:created>
  <dcterms:modified xsi:type="dcterms:W3CDTF">2023-06-06T14:25:10Z</dcterms:modified>
</cp:coreProperties>
</file>