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87" r:id="rId2"/>
    <p:sldId id="257" r:id="rId3"/>
    <p:sldId id="258" r:id="rId4"/>
    <p:sldId id="259" r:id="rId5"/>
    <p:sldId id="260" r:id="rId6"/>
    <p:sldId id="261" r:id="rId7"/>
    <p:sldId id="286" r:id="rId8"/>
    <p:sldId id="263" r:id="rId9"/>
    <p:sldId id="264" r:id="rId10"/>
    <p:sldId id="265" r:id="rId11"/>
    <p:sldId id="266" r:id="rId12"/>
    <p:sldId id="267" r:id="rId13"/>
    <p:sldId id="268" r:id="rId14"/>
    <p:sldId id="28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598" autoAdjust="0"/>
  </p:normalViewPr>
  <p:slideViewPr>
    <p:cSldViewPr snapToGrid="0">
      <p:cViewPr varScale="1">
        <p:scale>
          <a:sx n="104" d="100"/>
          <a:sy n="104" d="100"/>
        </p:scale>
        <p:origin x="166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Dauncey" userId="8f75afbe-1f7a-415b-8d31-2d62c0b6bb6b" providerId="ADAL" clId="{4A43E9EA-7466-4FEA-BAAA-83DE26B3DF53}"/>
    <pc:docChg chg="delSld">
      <pc:chgData name="Louise Dauncey" userId="8f75afbe-1f7a-415b-8d31-2d62c0b6bb6b" providerId="ADAL" clId="{4A43E9EA-7466-4FEA-BAAA-83DE26B3DF53}" dt="2023-10-24T21:16:25.565" v="17" actId="47"/>
      <pc:docMkLst>
        <pc:docMk/>
      </pc:docMkLst>
      <pc:sldChg chg="del">
        <pc:chgData name="Louise Dauncey" userId="8f75afbe-1f7a-415b-8d31-2d62c0b6bb6b" providerId="ADAL" clId="{4A43E9EA-7466-4FEA-BAAA-83DE26B3DF53}" dt="2023-10-24T21:16:04.063" v="0" actId="47"/>
        <pc:sldMkLst>
          <pc:docMk/>
          <pc:sldMk cId="1619381619" sldId="269"/>
        </pc:sldMkLst>
      </pc:sldChg>
      <pc:sldChg chg="del">
        <pc:chgData name="Louise Dauncey" userId="8f75afbe-1f7a-415b-8d31-2d62c0b6bb6b" providerId="ADAL" clId="{4A43E9EA-7466-4FEA-BAAA-83DE26B3DF53}" dt="2023-10-24T21:16:11.747" v="1" actId="47"/>
        <pc:sldMkLst>
          <pc:docMk/>
          <pc:sldMk cId="1779555465" sldId="270"/>
        </pc:sldMkLst>
      </pc:sldChg>
      <pc:sldChg chg="del">
        <pc:chgData name="Louise Dauncey" userId="8f75afbe-1f7a-415b-8d31-2d62c0b6bb6b" providerId="ADAL" clId="{4A43E9EA-7466-4FEA-BAAA-83DE26B3DF53}" dt="2023-10-24T21:16:13.648" v="2" actId="47"/>
        <pc:sldMkLst>
          <pc:docMk/>
          <pc:sldMk cId="4138906184" sldId="271"/>
        </pc:sldMkLst>
      </pc:sldChg>
      <pc:sldChg chg="del">
        <pc:chgData name="Louise Dauncey" userId="8f75afbe-1f7a-415b-8d31-2d62c0b6bb6b" providerId="ADAL" clId="{4A43E9EA-7466-4FEA-BAAA-83DE26B3DF53}" dt="2023-10-24T21:16:14.692" v="3" actId="47"/>
        <pc:sldMkLst>
          <pc:docMk/>
          <pc:sldMk cId="1308521905" sldId="272"/>
        </pc:sldMkLst>
      </pc:sldChg>
      <pc:sldChg chg="del">
        <pc:chgData name="Louise Dauncey" userId="8f75afbe-1f7a-415b-8d31-2d62c0b6bb6b" providerId="ADAL" clId="{4A43E9EA-7466-4FEA-BAAA-83DE26B3DF53}" dt="2023-10-24T21:16:15.686" v="4" actId="47"/>
        <pc:sldMkLst>
          <pc:docMk/>
          <pc:sldMk cId="1627968488" sldId="273"/>
        </pc:sldMkLst>
      </pc:sldChg>
      <pc:sldChg chg="del">
        <pc:chgData name="Louise Dauncey" userId="8f75afbe-1f7a-415b-8d31-2d62c0b6bb6b" providerId="ADAL" clId="{4A43E9EA-7466-4FEA-BAAA-83DE26B3DF53}" dt="2023-10-24T21:16:16.420" v="5" actId="47"/>
        <pc:sldMkLst>
          <pc:docMk/>
          <pc:sldMk cId="2439640581" sldId="274"/>
        </pc:sldMkLst>
      </pc:sldChg>
      <pc:sldChg chg="del">
        <pc:chgData name="Louise Dauncey" userId="8f75afbe-1f7a-415b-8d31-2d62c0b6bb6b" providerId="ADAL" clId="{4A43E9EA-7466-4FEA-BAAA-83DE26B3DF53}" dt="2023-10-24T21:16:17.083" v="6" actId="47"/>
        <pc:sldMkLst>
          <pc:docMk/>
          <pc:sldMk cId="1883320697" sldId="275"/>
        </pc:sldMkLst>
      </pc:sldChg>
      <pc:sldChg chg="del">
        <pc:chgData name="Louise Dauncey" userId="8f75afbe-1f7a-415b-8d31-2d62c0b6bb6b" providerId="ADAL" clId="{4A43E9EA-7466-4FEA-BAAA-83DE26B3DF53}" dt="2023-10-24T21:16:18.002" v="7" actId="47"/>
        <pc:sldMkLst>
          <pc:docMk/>
          <pc:sldMk cId="2828759505" sldId="276"/>
        </pc:sldMkLst>
      </pc:sldChg>
      <pc:sldChg chg="del">
        <pc:chgData name="Louise Dauncey" userId="8f75afbe-1f7a-415b-8d31-2d62c0b6bb6b" providerId="ADAL" clId="{4A43E9EA-7466-4FEA-BAAA-83DE26B3DF53}" dt="2023-10-24T21:16:18.734" v="8" actId="47"/>
        <pc:sldMkLst>
          <pc:docMk/>
          <pc:sldMk cId="4009966705" sldId="277"/>
        </pc:sldMkLst>
      </pc:sldChg>
      <pc:sldChg chg="del">
        <pc:chgData name="Louise Dauncey" userId="8f75afbe-1f7a-415b-8d31-2d62c0b6bb6b" providerId="ADAL" clId="{4A43E9EA-7466-4FEA-BAAA-83DE26B3DF53}" dt="2023-10-24T21:16:19.348" v="9" actId="47"/>
        <pc:sldMkLst>
          <pc:docMk/>
          <pc:sldMk cId="2149965660" sldId="278"/>
        </pc:sldMkLst>
      </pc:sldChg>
      <pc:sldChg chg="del">
        <pc:chgData name="Louise Dauncey" userId="8f75afbe-1f7a-415b-8d31-2d62c0b6bb6b" providerId="ADAL" clId="{4A43E9EA-7466-4FEA-BAAA-83DE26B3DF53}" dt="2023-10-24T21:16:19.984" v="10" actId="47"/>
        <pc:sldMkLst>
          <pc:docMk/>
          <pc:sldMk cId="1998172246" sldId="279"/>
        </pc:sldMkLst>
      </pc:sldChg>
      <pc:sldChg chg="del">
        <pc:chgData name="Louise Dauncey" userId="8f75afbe-1f7a-415b-8d31-2d62c0b6bb6b" providerId="ADAL" clId="{4A43E9EA-7466-4FEA-BAAA-83DE26B3DF53}" dt="2023-10-24T21:16:21.010" v="11" actId="47"/>
        <pc:sldMkLst>
          <pc:docMk/>
          <pc:sldMk cId="3546766663" sldId="280"/>
        </pc:sldMkLst>
      </pc:sldChg>
      <pc:sldChg chg="del">
        <pc:chgData name="Louise Dauncey" userId="8f75afbe-1f7a-415b-8d31-2d62c0b6bb6b" providerId="ADAL" clId="{4A43E9EA-7466-4FEA-BAAA-83DE26B3DF53}" dt="2023-10-24T21:16:21.678" v="12" actId="47"/>
        <pc:sldMkLst>
          <pc:docMk/>
          <pc:sldMk cId="2335128319" sldId="281"/>
        </pc:sldMkLst>
      </pc:sldChg>
      <pc:sldChg chg="del">
        <pc:chgData name="Louise Dauncey" userId="8f75afbe-1f7a-415b-8d31-2d62c0b6bb6b" providerId="ADAL" clId="{4A43E9EA-7466-4FEA-BAAA-83DE26B3DF53}" dt="2023-10-24T21:16:22.281" v="13" actId="47"/>
        <pc:sldMkLst>
          <pc:docMk/>
          <pc:sldMk cId="3009141885" sldId="282"/>
        </pc:sldMkLst>
      </pc:sldChg>
      <pc:sldChg chg="del">
        <pc:chgData name="Louise Dauncey" userId="8f75afbe-1f7a-415b-8d31-2d62c0b6bb6b" providerId="ADAL" clId="{4A43E9EA-7466-4FEA-BAAA-83DE26B3DF53}" dt="2023-10-24T21:16:23.183" v="14" actId="47"/>
        <pc:sldMkLst>
          <pc:docMk/>
          <pc:sldMk cId="1772537628" sldId="283"/>
        </pc:sldMkLst>
      </pc:sldChg>
      <pc:sldChg chg="del">
        <pc:chgData name="Louise Dauncey" userId="8f75afbe-1f7a-415b-8d31-2d62c0b6bb6b" providerId="ADAL" clId="{4A43E9EA-7466-4FEA-BAAA-83DE26B3DF53}" dt="2023-10-24T21:16:24.883" v="16" actId="47"/>
        <pc:sldMkLst>
          <pc:docMk/>
          <pc:sldMk cId="461378538" sldId="284"/>
        </pc:sldMkLst>
      </pc:sldChg>
      <pc:sldChg chg="del">
        <pc:chgData name="Louise Dauncey" userId="8f75afbe-1f7a-415b-8d31-2d62c0b6bb6b" providerId="ADAL" clId="{4A43E9EA-7466-4FEA-BAAA-83DE26B3DF53}" dt="2023-10-24T21:16:25.565" v="17" actId="47"/>
        <pc:sldMkLst>
          <pc:docMk/>
          <pc:sldMk cId="2295597499" sldId="285"/>
        </pc:sldMkLst>
      </pc:sldChg>
      <pc:sldChg chg="del">
        <pc:chgData name="Louise Dauncey" userId="8f75afbe-1f7a-415b-8d31-2d62c0b6bb6b" providerId="ADAL" clId="{4A43E9EA-7466-4FEA-BAAA-83DE26B3DF53}" dt="2023-10-24T21:16:24.027" v="15" actId="47"/>
        <pc:sldMkLst>
          <pc:docMk/>
          <pc:sldMk cId="3185994022" sldId="28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CD0C6F-3DD6-435F-8C3A-BD0226853526}" type="doc">
      <dgm:prSet loTypeId="urn:microsoft.com/office/officeart/2008/layout/VerticalCurvedList" loCatId="list" qsTypeId="urn:microsoft.com/office/officeart/2005/8/quickstyle/simple5" qsCatId="simple" csTypeId="urn:microsoft.com/office/officeart/2005/8/colors/accent1_2" csCatId="accent1" phldr="1"/>
      <dgm:spPr/>
      <dgm:t>
        <a:bodyPr/>
        <a:lstStyle/>
        <a:p>
          <a:endParaRPr lang="en-US"/>
        </a:p>
      </dgm:t>
    </dgm:pt>
    <dgm:pt modelId="{B1C0ED2E-4ED7-4A5F-8114-9C0E21400BE9}">
      <dgm:prSet/>
      <dgm:spPr/>
      <dgm:t>
        <a:bodyPr/>
        <a:lstStyle/>
        <a:p>
          <a:r>
            <a:rPr lang="en-GB" b="0" dirty="0"/>
            <a:t>Education impact –has he had an assessment ?</a:t>
          </a:r>
          <a:endParaRPr lang="en-US" dirty="0"/>
        </a:p>
      </dgm:t>
    </dgm:pt>
    <dgm:pt modelId="{664CFBE6-FBE4-4D6A-932A-F979D1BA32D4}" type="parTrans" cxnId="{0F9A14A7-D742-4313-916B-BD44F4E77049}">
      <dgm:prSet/>
      <dgm:spPr/>
      <dgm:t>
        <a:bodyPr/>
        <a:lstStyle/>
        <a:p>
          <a:endParaRPr lang="en-US"/>
        </a:p>
      </dgm:t>
    </dgm:pt>
    <dgm:pt modelId="{67D4B42E-29A1-4992-AFDF-BF05D2B75A20}" type="sibTrans" cxnId="{0F9A14A7-D742-4313-916B-BD44F4E77049}">
      <dgm:prSet/>
      <dgm:spPr/>
      <dgm:t>
        <a:bodyPr/>
        <a:lstStyle/>
        <a:p>
          <a:endParaRPr lang="en-US"/>
        </a:p>
      </dgm:t>
    </dgm:pt>
    <dgm:pt modelId="{0107DB24-1827-46B6-B2E1-FCF4B1B6B7B0}">
      <dgm:prSet/>
      <dgm:spPr/>
      <dgm:t>
        <a:bodyPr/>
        <a:lstStyle/>
        <a:p>
          <a:r>
            <a:rPr lang="en-GB" b="0" dirty="0"/>
            <a:t>Emotional well being </a:t>
          </a:r>
          <a:endParaRPr lang="en-US" dirty="0"/>
        </a:p>
      </dgm:t>
    </dgm:pt>
    <dgm:pt modelId="{D4A0D2BF-664D-406E-BF76-89C525E53B0E}" type="parTrans" cxnId="{45C33263-1203-4E44-9F3F-FEB2F2BF96DE}">
      <dgm:prSet/>
      <dgm:spPr/>
      <dgm:t>
        <a:bodyPr/>
        <a:lstStyle/>
        <a:p>
          <a:endParaRPr lang="en-US"/>
        </a:p>
      </dgm:t>
    </dgm:pt>
    <dgm:pt modelId="{D0DEE0DA-FEA8-4E19-B825-136443A0597C}" type="sibTrans" cxnId="{45C33263-1203-4E44-9F3F-FEB2F2BF96DE}">
      <dgm:prSet/>
      <dgm:spPr/>
      <dgm:t>
        <a:bodyPr/>
        <a:lstStyle/>
        <a:p>
          <a:endParaRPr lang="en-US"/>
        </a:p>
      </dgm:t>
    </dgm:pt>
    <dgm:pt modelId="{C78A89B1-9C31-466E-B1F4-13DE421122E6}">
      <dgm:prSet/>
      <dgm:spPr/>
      <dgm:t>
        <a:bodyPr/>
        <a:lstStyle/>
        <a:p>
          <a:r>
            <a:rPr lang="en-GB" b="0" dirty="0"/>
            <a:t>Lack of sleep </a:t>
          </a:r>
          <a:endParaRPr lang="en-US" dirty="0"/>
        </a:p>
      </dgm:t>
    </dgm:pt>
    <dgm:pt modelId="{062F5121-0EF7-42E8-832B-497A957ADB89}" type="parTrans" cxnId="{84CF2BD1-2A93-4DF8-B082-775850DEDD5E}">
      <dgm:prSet/>
      <dgm:spPr/>
      <dgm:t>
        <a:bodyPr/>
        <a:lstStyle/>
        <a:p>
          <a:endParaRPr lang="en-US"/>
        </a:p>
      </dgm:t>
    </dgm:pt>
    <dgm:pt modelId="{3348EBFB-298B-4BBE-AB60-BC99F691B1D9}" type="sibTrans" cxnId="{84CF2BD1-2A93-4DF8-B082-775850DEDD5E}">
      <dgm:prSet/>
      <dgm:spPr/>
      <dgm:t>
        <a:bodyPr/>
        <a:lstStyle/>
        <a:p>
          <a:endParaRPr lang="en-US"/>
        </a:p>
      </dgm:t>
    </dgm:pt>
    <dgm:pt modelId="{5D5F2D8F-26A7-4EB9-8E02-C58905E78B52}">
      <dgm:prSet/>
      <dgm:spPr/>
      <dgm:t>
        <a:bodyPr/>
        <a:lstStyle/>
        <a:p>
          <a:r>
            <a:rPr lang="en-GB" b="0" dirty="0"/>
            <a:t>Friendships </a:t>
          </a:r>
          <a:endParaRPr lang="en-US" dirty="0"/>
        </a:p>
      </dgm:t>
    </dgm:pt>
    <dgm:pt modelId="{690C7CA4-1C4E-4B74-B6AB-F3AA76B5AA7A}" type="parTrans" cxnId="{76842D7D-8011-4993-8643-46E7F80BF88B}">
      <dgm:prSet/>
      <dgm:spPr/>
      <dgm:t>
        <a:bodyPr/>
        <a:lstStyle/>
        <a:p>
          <a:endParaRPr lang="en-US"/>
        </a:p>
      </dgm:t>
    </dgm:pt>
    <dgm:pt modelId="{E9364015-B785-4B5D-918A-79C136B97529}" type="sibTrans" cxnId="{76842D7D-8011-4993-8643-46E7F80BF88B}">
      <dgm:prSet/>
      <dgm:spPr/>
      <dgm:t>
        <a:bodyPr/>
        <a:lstStyle/>
        <a:p>
          <a:endParaRPr lang="en-US"/>
        </a:p>
      </dgm:t>
    </dgm:pt>
    <dgm:pt modelId="{85946769-7630-4E41-B8D7-F219517F8FE1}">
      <dgm:prSet/>
      <dgm:spPr/>
      <dgm:t>
        <a:bodyPr/>
        <a:lstStyle/>
        <a:p>
          <a:r>
            <a:rPr lang="en-GB" b="0" dirty="0"/>
            <a:t>No diagnosis</a:t>
          </a:r>
          <a:endParaRPr lang="en-US" dirty="0"/>
        </a:p>
      </dgm:t>
    </dgm:pt>
    <dgm:pt modelId="{989D074C-C7DB-44D3-80B8-EC79AF41A2E8}" type="parTrans" cxnId="{6BC606A5-FCCF-48E8-B1A3-E415AF528BB8}">
      <dgm:prSet/>
      <dgm:spPr/>
      <dgm:t>
        <a:bodyPr/>
        <a:lstStyle/>
        <a:p>
          <a:endParaRPr lang="en-US"/>
        </a:p>
      </dgm:t>
    </dgm:pt>
    <dgm:pt modelId="{1B0DC995-C1FF-4D55-8E4B-37E11139ED37}" type="sibTrans" cxnId="{6BC606A5-FCCF-48E8-B1A3-E415AF528BB8}">
      <dgm:prSet/>
      <dgm:spPr/>
      <dgm:t>
        <a:bodyPr/>
        <a:lstStyle/>
        <a:p>
          <a:endParaRPr lang="en-US"/>
        </a:p>
      </dgm:t>
    </dgm:pt>
    <dgm:pt modelId="{D1764A90-74AE-4219-A752-48AED0930FAA}">
      <dgm:prSet/>
      <dgm:spPr/>
      <dgm:t>
        <a:bodyPr/>
        <a:lstStyle/>
        <a:p>
          <a:r>
            <a:rPr lang="en-GB" b="0" dirty="0"/>
            <a:t>Salbutamol only </a:t>
          </a:r>
          <a:endParaRPr lang="en-US" dirty="0"/>
        </a:p>
      </dgm:t>
    </dgm:pt>
    <dgm:pt modelId="{F680C0D4-3CBA-47E9-A0D5-447ABF926B6D}" type="parTrans" cxnId="{E22DA314-2FF8-469A-879A-500C5B377B92}">
      <dgm:prSet/>
      <dgm:spPr/>
      <dgm:t>
        <a:bodyPr/>
        <a:lstStyle/>
        <a:p>
          <a:endParaRPr lang="en-US"/>
        </a:p>
      </dgm:t>
    </dgm:pt>
    <dgm:pt modelId="{B9582F57-95B8-4785-9864-F5E30F7C86A3}" type="sibTrans" cxnId="{E22DA314-2FF8-469A-879A-500C5B377B92}">
      <dgm:prSet/>
      <dgm:spPr/>
      <dgm:t>
        <a:bodyPr/>
        <a:lstStyle/>
        <a:p>
          <a:endParaRPr lang="en-US"/>
        </a:p>
      </dgm:t>
    </dgm:pt>
    <dgm:pt modelId="{6B2F0279-74A0-4CE0-90E6-F33BCC8E6F8D}" type="pres">
      <dgm:prSet presAssocID="{1CCD0C6F-3DD6-435F-8C3A-BD0226853526}" presName="Name0" presStyleCnt="0">
        <dgm:presLayoutVars>
          <dgm:chMax val="7"/>
          <dgm:chPref val="7"/>
          <dgm:dir/>
        </dgm:presLayoutVars>
      </dgm:prSet>
      <dgm:spPr/>
    </dgm:pt>
    <dgm:pt modelId="{B208D7E7-121A-4E51-8574-2D2204983ADD}" type="pres">
      <dgm:prSet presAssocID="{1CCD0C6F-3DD6-435F-8C3A-BD0226853526}" presName="Name1" presStyleCnt="0"/>
      <dgm:spPr/>
    </dgm:pt>
    <dgm:pt modelId="{6C62CEAE-D81D-4CE6-B050-D4D67DD4F430}" type="pres">
      <dgm:prSet presAssocID="{1CCD0C6F-3DD6-435F-8C3A-BD0226853526}" presName="cycle" presStyleCnt="0"/>
      <dgm:spPr/>
    </dgm:pt>
    <dgm:pt modelId="{9B656691-E010-4928-B84B-B250627FA2B7}" type="pres">
      <dgm:prSet presAssocID="{1CCD0C6F-3DD6-435F-8C3A-BD0226853526}" presName="srcNode" presStyleLbl="node1" presStyleIdx="0" presStyleCnt="6"/>
      <dgm:spPr/>
    </dgm:pt>
    <dgm:pt modelId="{01B8736E-C37A-4766-BDD0-9D18C6926EB4}" type="pres">
      <dgm:prSet presAssocID="{1CCD0C6F-3DD6-435F-8C3A-BD0226853526}" presName="conn" presStyleLbl="parChTrans1D2" presStyleIdx="0" presStyleCnt="1"/>
      <dgm:spPr/>
    </dgm:pt>
    <dgm:pt modelId="{9CE5699D-C46C-4A23-98CA-5FDEDB7054F5}" type="pres">
      <dgm:prSet presAssocID="{1CCD0C6F-3DD6-435F-8C3A-BD0226853526}" presName="extraNode" presStyleLbl="node1" presStyleIdx="0" presStyleCnt="6"/>
      <dgm:spPr/>
    </dgm:pt>
    <dgm:pt modelId="{325A85D6-0C15-49F7-AD20-3B47179A1411}" type="pres">
      <dgm:prSet presAssocID="{1CCD0C6F-3DD6-435F-8C3A-BD0226853526}" presName="dstNode" presStyleLbl="node1" presStyleIdx="0" presStyleCnt="6"/>
      <dgm:spPr/>
    </dgm:pt>
    <dgm:pt modelId="{CA3CD643-B738-420F-B05B-FF9A2E213FE9}" type="pres">
      <dgm:prSet presAssocID="{B1C0ED2E-4ED7-4A5F-8114-9C0E21400BE9}" presName="text_1" presStyleLbl="node1" presStyleIdx="0" presStyleCnt="6">
        <dgm:presLayoutVars>
          <dgm:bulletEnabled val="1"/>
        </dgm:presLayoutVars>
      </dgm:prSet>
      <dgm:spPr/>
    </dgm:pt>
    <dgm:pt modelId="{57E111E2-460C-4518-A623-33A8D4866536}" type="pres">
      <dgm:prSet presAssocID="{B1C0ED2E-4ED7-4A5F-8114-9C0E21400BE9}" presName="accent_1" presStyleCnt="0"/>
      <dgm:spPr/>
    </dgm:pt>
    <dgm:pt modelId="{4FC1A60A-829F-4B0D-B36D-CB30969FB548}" type="pres">
      <dgm:prSet presAssocID="{B1C0ED2E-4ED7-4A5F-8114-9C0E21400BE9}" presName="accentRepeatNode" presStyleLbl="solidFgAcc1" presStyleIdx="0" presStyleCnt="6"/>
      <dgm:spPr/>
    </dgm:pt>
    <dgm:pt modelId="{3BCB6387-B3FA-408D-ADAE-90409628685D}" type="pres">
      <dgm:prSet presAssocID="{0107DB24-1827-46B6-B2E1-FCF4B1B6B7B0}" presName="text_2" presStyleLbl="node1" presStyleIdx="1" presStyleCnt="6">
        <dgm:presLayoutVars>
          <dgm:bulletEnabled val="1"/>
        </dgm:presLayoutVars>
      </dgm:prSet>
      <dgm:spPr/>
    </dgm:pt>
    <dgm:pt modelId="{FA5A5A5F-3EC5-404D-A8F0-151C25204FEC}" type="pres">
      <dgm:prSet presAssocID="{0107DB24-1827-46B6-B2E1-FCF4B1B6B7B0}" presName="accent_2" presStyleCnt="0"/>
      <dgm:spPr/>
    </dgm:pt>
    <dgm:pt modelId="{B7FF37FF-23D0-474D-B9E4-D133D2FF6446}" type="pres">
      <dgm:prSet presAssocID="{0107DB24-1827-46B6-B2E1-FCF4B1B6B7B0}" presName="accentRepeatNode" presStyleLbl="solidFgAcc1" presStyleIdx="1" presStyleCnt="6"/>
      <dgm:spPr/>
    </dgm:pt>
    <dgm:pt modelId="{636A5CF8-C2AD-4564-A27B-D2E14B86E840}" type="pres">
      <dgm:prSet presAssocID="{C78A89B1-9C31-466E-B1F4-13DE421122E6}" presName="text_3" presStyleLbl="node1" presStyleIdx="2" presStyleCnt="6">
        <dgm:presLayoutVars>
          <dgm:bulletEnabled val="1"/>
        </dgm:presLayoutVars>
      </dgm:prSet>
      <dgm:spPr/>
    </dgm:pt>
    <dgm:pt modelId="{C6B5ACAF-E19D-4321-B5EA-D185566FE309}" type="pres">
      <dgm:prSet presAssocID="{C78A89B1-9C31-466E-B1F4-13DE421122E6}" presName="accent_3" presStyleCnt="0"/>
      <dgm:spPr/>
    </dgm:pt>
    <dgm:pt modelId="{D5AD31E1-01E3-479B-BAA7-F9B10CD4F2CA}" type="pres">
      <dgm:prSet presAssocID="{C78A89B1-9C31-466E-B1F4-13DE421122E6}" presName="accentRepeatNode" presStyleLbl="solidFgAcc1" presStyleIdx="2" presStyleCnt="6"/>
      <dgm:spPr/>
    </dgm:pt>
    <dgm:pt modelId="{148BEA71-6E3B-46B6-86EB-923B4B3F56BC}" type="pres">
      <dgm:prSet presAssocID="{5D5F2D8F-26A7-4EB9-8E02-C58905E78B52}" presName="text_4" presStyleLbl="node1" presStyleIdx="3" presStyleCnt="6">
        <dgm:presLayoutVars>
          <dgm:bulletEnabled val="1"/>
        </dgm:presLayoutVars>
      </dgm:prSet>
      <dgm:spPr/>
    </dgm:pt>
    <dgm:pt modelId="{BEF1CA05-6F1F-4304-A175-5A86F4842A3D}" type="pres">
      <dgm:prSet presAssocID="{5D5F2D8F-26A7-4EB9-8E02-C58905E78B52}" presName="accent_4" presStyleCnt="0"/>
      <dgm:spPr/>
    </dgm:pt>
    <dgm:pt modelId="{78393CB8-AF28-4C0B-BE6D-1DF86230BF35}" type="pres">
      <dgm:prSet presAssocID="{5D5F2D8F-26A7-4EB9-8E02-C58905E78B52}" presName="accentRepeatNode" presStyleLbl="solidFgAcc1" presStyleIdx="3" presStyleCnt="6"/>
      <dgm:spPr/>
    </dgm:pt>
    <dgm:pt modelId="{F7DB6FBC-C89D-4B01-B69B-033D550C3606}" type="pres">
      <dgm:prSet presAssocID="{85946769-7630-4E41-B8D7-F219517F8FE1}" presName="text_5" presStyleLbl="node1" presStyleIdx="4" presStyleCnt="6">
        <dgm:presLayoutVars>
          <dgm:bulletEnabled val="1"/>
        </dgm:presLayoutVars>
      </dgm:prSet>
      <dgm:spPr/>
    </dgm:pt>
    <dgm:pt modelId="{5A40AAE6-C978-467F-B832-666A1AB24D9C}" type="pres">
      <dgm:prSet presAssocID="{85946769-7630-4E41-B8D7-F219517F8FE1}" presName="accent_5" presStyleCnt="0"/>
      <dgm:spPr/>
    </dgm:pt>
    <dgm:pt modelId="{DF23DC78-FE5E-4713-A985-2AA5C1C1C616}" type="pres">
      <dgm:prSet presAssocID="{85946769-7630-4E41-B8D7-F219517F8FE1}" presName="accentRepeatNode" presStyleLbl="solidFgAcc1" presStyleIdx="4" presStyleCnt="6"/>
      <dgm:spPr/>
    </dgm:pt>
    <dgm:pt modelId="{D72C2625-DB56-4698-BA0C-BAE7D47AB087}" type="pres">
      <dgm:prSet presAssocID="{D1764A90-74AE-4219-A752-48AED0930FAA}" presName="text_6" presStyleLbl="node1" presStyleIdx="5" presStyleCnt="6">
        <dgm:presLayoutVars>
          <dgm:bulletEnabled val="1"/>
        </dgm:presLayoutVars>
      </dgm:prSet>
      <dgm:spPr/>
    </dgm:pt>
    <dgm:pt modelId="{96E23B6C-087C-487F-909E-CA0D63BB3076}" type="pres">
      <dgm:prSet presAssocID="{D1764A90-74AE-4219-A752-48AED0930FAA}" presName="accent_6" presStyleCnt="0"/>
      <dgm:spPr/>
    </dgm:pt>
    <dgm:pt modelId="{13746DBC-BFD5-4C88-A96A-934D3E49898A}" type="pres">
      <dgm:prSet presAssocID="{D1764A90-74AE-4219-A752-48AED0930FAA}" presName="accentRepeatNode" presStyleLbl="solidFgAcc1" presStyleIdx="5" presStyleCnt="6"/>
      <dgm:spPr/>
    </dgm:pt>
  </dgm:ptLst>
  <dgm:cxnLst>
    <dgm:cxn modelId="{E22DA314-2FF8-469A-879A-500C5B377B92}" srcId="{1CCD0C6F-3DD6-435F-8C3A-BD0226853526}" destId="{D1764A90-74AE-4219-A752-48AED0930FAA}" srcOrd="5" destOrd="0" parTransId="{F680C0D4-3CBA-47E9-A0D5-447ABF926B6D}" sibTransId="{B9582F57-95B8-4785-9864-F5E30F7C86A3}"/>
    <dgm:cxn modelId="{AA353E33-F6A1-4E5A-9C0B-58CAF50F10FD}" type="presOf" srcId="{D1764A90-74AE-4219-A752-48AED0930FAA}" destId="{D72C2625-DB56-4698-BA0C-BAE7D47AB087}" srcOrd="0" destOrd="0" presId="urn:microsoft.com/office/officeart/2008/layout/VerticalCurvedList"/>
    <dgm:cxn modelId="{45C33263-1203-4E44-9F3F-FEB2F2BF96DE}" srcId="{1CCD0C6F-3DD6-435F-8C3A-BD0226853526}" destId="{0107DB24-1827-46B6-B2E1-FCF4B1B6B7B0}" srcOrd="1" destOrd="0" parTransId="{D4A0D2BF-664D-406E-BF76-89C525E53B0E}" sibTransId="{D0DEE0DA-FEA8-4E19-B825-136443A0597C}"/>
    <dgm:cxn modelId="{76842D7D-8011-4993-8643-46E7F80BF88B}" srcId="{1CCD0C6F-3DD6-435F-8C3A-BD0226853526}" destId="{5D5F2D8F-26A7-4EB9-8E02-C58905E78B52}" srcOrd="3" destOrd="0" parTransId="{690C7CA4-1C4E-4B74-B6AB-F3AA76B5AA7A}" sibTransId="{E9364015-B785-4B5D-918A-79C136B97529}"/>
    <dgm:cxn modelId="{B269647F-1733-4CD0-9A95-E9AE06899B16}" type="presOf" srcId="{0107DB24-1827-46B6-B2E1-FCF4B1B6B7B0}" destId="{3BCB6387-B3FA-408D-ADAE-90409628685D}" srcOrd="0" destOrd="0" presId="urn:microsoft.com/office/officeart/2008/layout/VerticalCurvedList"/>
    <dgm:cxn modelId="{40B0AF8B-2493-4D80-BE7F-0E0B1FCF2498}" type="presOf" srcId="{1CCD0C6F-3DD6-435F-8C3A-BD0226853526}" destId="{6B2F0279-74A0-4CE0-90E6-F33BCC8E6F8D}" srcOrd="0" destOrd="0" presId="urn:microsoft.com/office/officeart/2008/layout/VerticalCurvedList"/>
    <dgm:cxn modelId="{6C48D997-AD7A-42DC-9ADD-53DB1B490AEB}" type="presOf" srcId="{85946769-7630-4E41-B8D7-F219517F8FE1}" destId="{F7DB6FBC-C89D-4B01-B69B-033D550C3606}" srcOrd="0" destOrd="0" presId="urn:microsoft.com/office/officeart/2008/layout/VerticalCurvedList"/>
    <dgm:cxn modelId="{BBEF749A-7014-4EFC-BDA5-0E88AA89EEEE}" type="presOf" srcId="{B1C0ED2E-4ED7-4A5F-8114-9C0E21400BE9}" destId="{CA3CD643-B738-420F-B05B-FF9A2E213FE9}" srcOrd="0" destOrd="0" presId="urn:microsoft.com/office/officeart/2008/layout/VerticalCurvedList"/>
    <dgm:cxn modelId="{6BC606A5-FCCF-48E8-B1A3-E415AF528BB8}" srcId="{1CCD0C6F-3DD6-435F-8C3A-BD0226853526}" destId="{85946769-7630-4E41-B8D7-F219517F8FE1}" srcOrd="4" destOrd="0" parTransId="{989D074C-C7DB-44D3-80B8-EC79AF41A2E8}" sibTransId="{1B0DC995-C1FF-4D55-8E4B-37E11139ED37}"/>
    <dgm:cxn modelId="{0F9A14A7-D742-4313-916B-BD44F4E77049}" srcId="{1CCD0C6F-3DD6-435F-8C3A-BD0226853526}" destId="{B1C0ED2E-4ED7-4A5F-8114-9C0E21400BE9}" srcOrd="0" destOrd="0" parTransId="{664CFBE6-FBE4-4D6A-932A-F979D1BA32D4}" sibTransId="{67D4B42E-29A1-4992-AFDF-BF05D2B75A20}"/>
    <dgm:cxn modelId="{016EAFC4-1D87-4F14-920B-1328DEF4B0F4}" type="presOf" srcId="{5D5F2D8F-26A7-4EB9-8E02-C58905E78B52}" destId="{148BEA71-6E3B-46B6-86EB-923B4B3F56BC}" srcOrd="0" destOrd="0" presId="urn:microsoft.com/office/officeart/2008/layout/VerticalCurvedList"/>
    <dgm:cxn modelId="{84CF2BD1-2A93-4DF8-B082-775850DEDD5E}" srcId="{1CCD0C6F-3DD6-435F-8C3A-BD0226853526}" destId="{C78A89B1-9C31-466E-B1F4-13DE421122E6}" srcOrd="2" destOrd="0" parTransId="{062F5121-0EF7-42E8-832B-497A957ADB89}" sibTransId="{3348EBFB-298B-4BBE-AB60-BC99F691B1D9}"/>
    <dgm:cxn modelId="{A96145E1-5C3F-4698-BF89-37806B342AF2}" type="presOf" srcId="{C78A89B1-9C31-466E-B1F4-13DE421122E6}" destId="{636A5CF8-C2AD-4564-A27B-D2E14B86E840}" srcOrd="0" destOrd="0" presId="urn:microsoft.com/office/officeart/2008/layout/VerticalCurvedList"/>
    <dgm:cxn modelId="{65E0C3F7-88E1-4394-8A42-298C1343F96B}" type="presOf" srcId="{67D4B42E-29A1-4992-AFDF-BF05D2B75A20}" destId="{01B8736E-C37A-4766-BDD0-9D18C6926EB4}" srcOrd="0" destOrd="0" presId="urn:microsoft.com/office/officeart/2008/layout/VerticalCurvedList"/>
    <dgm:cxn modelId="{DFD3E008-7539-4883-AE61-BAF26B15596F}" type="presParOf" srcId="{6B2F0279-74A0-4CE0-90E6-F33BCC8E6F8D}" destId="{B208D7E7-121A-4E51-8574-2D2204983ADD}" srcOrd="0" destOrd="0" presId="urn:microsoft.com/office/officeart/2008/layout/VerticalCurvedList"/>
    <dgm:cxn modelId="{1115429C-B272-4BDE-AC55-7F4B5F17E561}" type="presParOf" srcId="{B208D7E7-121A-4E51-8574-2D2204983ADD}" destId="{6C62CEAE-D81D-4CE6-B050-D4D67DD4F430}" srcOrd="0" destOrd="0" presId="urn:microsoft.com/office/officeart/2008/layout/VerticalCurvedList"/>
    <dgm:cxn modelId="{0CD538A8-6AC4-463A-A5FE-F2F95631FD85}" type="presParOf" srcId="{6C62CEAE-D81D-4CE6-B050-D4D67DD4F430}" destId="{9B656691-E010-4928-B84B-B250627FA2B7}" srcOrd="0" destOrd="0" presId="urn:microsoft.com/office/officeart/2008/layout/VerticalCurvedList"/>
    <dgm:cxn modelId="{EFCFCC15-51CB-4F3E-9A5B-A5F4697BA40F}" type="presParOf" srcId="{6C62CEAE-D81D-4CE6-B050-D4D67DD4F430}" destId="{01B8736E-C37A-4766-BDD0-9D18C6926EB4}" srcOrd="1" destOrd="0" presId="urn:microsoft.com/office/officeart/2008/layout/VerticalCurvedList"/>
    <dgm:cxn modelId="{340EF755-EDD1-4E7E-BA5F-5B78275E1342}" type="presParOf" srcId="{6C62CEAE-D81D-4CE6-B050-D4D67DD4F430}" destId="{9CE5699D-C46C-4A23-98CA-5FDEDB7054F5}" srcOrd="2" destOrd="0" presId="urn:microsoft.com/office/officeart/2008/layout/VerticalCurvedList"/>
    <dgm:cxn modelId="{AE84B7FC-89B5-4A46-A83D-A4389C13F5D4}" type="presParOf" srcId="{6C62CEAE-D81D-4CE6-B050-D4D67DD4F430}" destId="{325A85D6-0C15-49F7-AD20-3B47179A1411}" srcOrd="3" destOrd="0" presId="urn:microsoft.com/office/officeart/2008/layout/VerticalCurvedList"/>
    <dgm:cxn modelId="{44DCEC69-5B5D-4EE5-B32F-52043B0F57D9}" type="presParOf" srcId="{B208D7E7-121A-4E51-8574-2D2204983ADD}" destId="{CA3CD643-B738-420F-B05B-FF9A2E213FE9}" srcOrd="1" destOrd="0" presId="urn:microsoft.com/office/officeart/2008/layout/VerticalCurvedList"/>
    <dgm:cxn modelId="{B27D1809-06DB-49B5-BAF4-D68F391C7C71}" type="presParOf" srcId="{B208D7E7-121A-4E51-8574-2D2204983ADD}" destId="{57E111E2-460C-4518-A623-33A8D4866536}" srcOrd="2" destOrd="0" presId="urn:microsoft.com/office/officeart/2008/layout/VerticalCurvedList"/>
    <dgm:cxn modelId="{6942A681-4009-43FD-BEA0-688A6213EEEC}" type="presParOf" srcId="{57E111E2-460C-4518-A623-33A8D4866536}" destId="{4FC1A60A-829F-4B0D-B36D-CB30969FB548}" srcOrd="0" destOrd="0" presId="urn:microsoft.com/office/officeart/2008/layout/VerticalCurvedList"/>
    <dgm:cxn modelId="{E847ED0D-2BA3-4FB4-AEBD-A6A6F6CBB21D}" type="presParOf" srcId="{B208D7E7-121A-4E51-8574-2D2204983ADD}" destId="{3BCB6387-B3FA-408D-ADAE-90409628685D}" srcOrd="3" destOrd="0" presId="urn:microsoft.com/office/officeart/2008/layout/VerticalCurvedList"/>
    <dgm:cxn modelId="{AB6A4A5A-81E1-4ED1-867C-FA834EB00317}" type="presParOf" srcId="{B208D7E7-121A-4E51-8574-2D2204983ADD}" destId="{FA5A5A5F-3EC5-404D-A8F0-151C25204FEC}" srcOrd="4" destOrd="0" presId="urn:microsoft.com/office/officeart/2008/layout/VerticalCurvedList"/>
    <dgm:cxn modelId="{DB971B91-8352-43C9-9A44-BC9EC16C34DE}" type="presParOf" srcId="{FA5A5A5F-3EC5-404D-A8F0-151C25204FEC}" destId="{B7FF37FF-23D0-474D-B9E4-D133D2FF6446}" srcOrd="0" destOrd="0" presId="urn:microsoft.com/office/officeart/2008/layout/VerticalCurvedList"/>
    <dgm:cxn modelId="{3EC677F9-AF10-4C9F-8BA6-DE90D63BA7A1}" type="presParOf" srcId="{B208D7E7-121A-4E51-8574-2D2204983ADD}" destId="{636A5CF8-C2AD-4564-A27B-D2E14B86E840}" srcOrd="5" destOrd="0" presId="urn:microsoft.com/office/officeart/2008/layout/VerticalCurvedList"/>
    <dgm:cxn modelId="{422CAEB2-DAEE-4999-8B5F-B2C4C79D53D1}" type="presParOf" srcId="{B208D7E7-121A-4E51-8574-2D2204983ADD}" destId="{C6B5ACAF-E19D-4321-B5EA-D185566FE309}" srcOrd="6" destOrd="0" presId="urn:microsoft.com/office/officeart/2008/layout/VerticalCurvedList"/>
    <dgm:cxn modelId="{47344453-0343-4F14-BC9C-D660F18F1391}" type="presParOf" srcId="{C6B5ACAF-E19D-4321-B5EA-D185566FE309}" destId="{D5AD31E1-01E3-479B-BAA7-F9B10CD4F2CA}" srcOrd="0" destOrd="0" presId="urn:microsoft.com/office/officeart/2008/layout/VerticalCurvedList"/>
    <dgm:cxn modelId="{057D47D0-C571-4870-9CA4-A80FE1EF1395}" type="presParOf" srcId="{B208D7E7-121A-4E51-8574-2D2204983ADD}" destId="{148BEA71-6E3B-46B6-86EB-923B4B3F56BC}" srcOrd="7" destOrd="0" presId="urn:microsoft.com/office/officeart/2008/layout/VerticalCurvedList"/>
    <dgm:cxn modelId="{A18A8072-267B-441B-892D-EF31152EDD79}" type="presParOf" srcId="{B208D7E7-121A-4E51-8574-2D2204983ADD}" destId="{BEF1CA05-6F1F-4304-A175-5A86F4842A3D}" srcOrd="8" destOrd="0" presId="urn:microsoft.com/office/officeart/2008/layout/VerticalCurvedList"/>
    <dgm:cxn modelId="{9829EF7F-9DF8-4BE5-B29B-5924305EB8DD}" type="presParOf" srcId="{BEF1CA05-6F1F-4304-A175-5A86F4842A3D}" destId="{78393CB8-AF28-4C0B-BE6D-1DF86230BF35}" srcOrd="0" destOrd="0" presId="urn:microsoft.com/office/officeart/2008/layout/VerticalCurvedList"/>
    <dgm:cxn modelId="{02B0A969-15EA-4A32-B9D4-C7B4D37A7A71}" type="presParOf" srcId="{B208D7E7-121A-4E51-8574-2D2204983ADD}" destId="{F7DB6FBC-C89D-4B01-B69B-033D550C3606}" srcOrd="9" destOrd="0" presId="urn:microsoft.com/office/officeart/2008/layout/VerticalCurvedList"/>
    <dgm:cxn modelId="{B883BC6E-C846-441E-BA48-8A4EA7591288}" type="presParOf" srcId="{B208D7E7-121A-4E51-8574-2D2204983ADD}" destId="{5A40AAE6-C978-467F-B832-666A1AB24D9C}" srcOrd="10" destOrd="0" presId="urn:microsoft.com/office/officeart/2008/layout/VerticalCurvedList"/>
    <dgm:cxn modelId="{EC0789E2-BE9C-45A3-9773-2F02BD44F7CF}" type="presParOf" srcId="{5A40AAE6-C978-467F-B832-666A1AB24D9C}" destId="{DF23DC78-FE5E-4713-A985-2AA5C1C1C616}" srcOrd="0" destOrd="0" presId="urn:microsoft.com/office/officeart/2008/layout/VerticalCurvedList"/>
    <dgm:cxn modelId="{817AF5F7-2AC5-4360-B052-5FB071833A72}" type="presParOf" srcId="{B208D7E7-121A-4E51-8574-2D2204983ADD}" destId="{D72C2625-DB56-4698-BA0C-BAE7D47AB087}" srcOrd="11" destOrd="0" presId="urn:microsoft.com/office/officeart/2008/layout/VerticalCurvedList"/>
    <dgm:cxn modelId="{F779F80B-6446-4CDB-AAAE-A878A0C0F2C9}" type="presParOf" srcId="{B208D7E7-121A-4E51-8574-2D2204983ADD}" destId="{96E23B6C-087C-487F-909E-CA0D63BB3076}" srcOrd="12" destOrd="0" presId="urn:microsoft.com/office/officeart/2008/layout/VerticalCurvedList"/>
    <dgm:cxn modelId="{8137CDC1-80C1-46DC-91C8-6BF6C5B657C4}" type="presParOf" srcId="{96E23B6C-087C-487F-909E-CA0D63BB3076}" destId="{13746DBC-BFD5-4C88-A96A-934D3E49898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B23A6B-F981-4602-B560-016D3D9F6974}"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44E827E4-9664-4A1D-8C79-B71BCED44046}">
      <dgm:prSet/>
      <dgm:spPr/>
      <dgm:t>
        <a:bodyPr/>
        <a:lstStyle/>
        <a:p>
          <a:r>
            <a:rPr lang="en-US" dirty="0">
              <a:latin typeface="Arial" panose="020B0604020202020204" pitchFamily="34" charset="0"/>
              <a:cs typeface="Arial" panose="020B0604020202020204" pitchFamily="34" charset="0"/>
            </a:rPr>
            <a:t>History</a:t>
          </a:r>
        </a:p>
      </dgm:t>
    </dgm:pt>
    <dgm:pt modelId="{BA0DE45C-2D65-4FFD-841B-30AF04B3DDB4}" type="parTrans" cxnId="{1B252480-CEE9-42DA-97DE-AF3E6BAB3F45}">
      <dgm:prSet/>
      <dgm:spPr/>
      <dgm:t>
        <a:bodyPr/>
        <a:lstStyle/>
        <a:p>
          <a:endParaRPr lang="en-US"/>
        </a:p>
      </dgm:t>
    </dgm:pt>
    <dgm:pt modelId="{5BD77D63-FBE6-4854-8530-552C08155D43}" type="sibTrans" cxnId="{1B252480-CEE9-42DA-97DE-AF3E6BAB3F45}">
      <dgm:prSet/>
      <dgm:spPr/>
      <dgm:t>
        <a:bodyPr/>
        <a:lstStyle/>
        <a:p>
          <a:endParaRPr lang="en-US"/>
        </a:p>
      </dgm:t>
    </dgm:pt>
    <dgm:pt modelId="{BE566C48-821E-4372-AF5A-934E9C2DA498}">
      <dgm:prSet/>
      <dgm:spPr/>
      <dgm:t>
        <a:bodyPr/>
        <a:lstStyle/>
        <a:p>
          <a:r>
            <a:rPr lang="en-US" b="0" dirty="0">
              <a:latin typeface="Arial" panose="020B0604020202020204" pitchFamily="34" charset="0"/>
              <a:cs typeface="Arial" panose="020B0604020202020204" pitchFamily="34" charset="0"/>
            </a:rPr>
            <a:t>Birth history </a:t>
          </a:r>
          <a:endParaRPr lang="en-US" dirty="0">
            <a:latin typeface="Arial" panose="020B0604020202020204" pitchFamily="34" charset="0"/>
            <a:cs typeface="Arial" panose="020B0604020202020204" pitchFamily="34" charset="0"/>
          </a:endParaRPr>
        </a:p>
      </dgm:t>
    </dgm:pt>
    <dgm:pt modelId="{CF702BD3-C8C6-4667-8F5B-9B2A458D1CE5}" type="parTrans" cxnId="{D9E80432-D00C-4240-9A42-382699559E4A}">
      <dgm:prSet/>
      <dgm:spPr/>
      <dgm:t>
        <a:bodyPr/>
        <a:lstStyle/>
        <a:p>
          <a:endParaRPr lang="en-US"/>
        </a:p>
      </dgm:t>
    </dgm:pt>
    <dgm:pt modelId="{F5DE5887-7F4F-4816-85DF-EBCF4D089B40}" type="sibTrans" cxnId="{D9E80432-D00C-4240-9A42-382699559E4A}">
      <dgm:prSet/>
      <dgm:spPr/>
      <dgm:t>
        <a:bodyPr/>
        <a:lstStyle/>
        <a:p>
          <a:endParaRPr lang="en-US"/>
        </a:p>
      </dgm:t>
    </dgm:pt>
    <dgm:pt modelId="{D5312BE9-7758-49FD-AFDA-23E25F389A5E}">
      <dgm:prSet/>
      <dgm:spPr/>
      <dgm:t>
        <a:bodyPr/>
        <a:lstStyle/>
        <a:p>
          <a:r>
            <a:rPr lang="en-US" b="0" dirty="0">
              <a:latin typeface="Arial" panose="020B0604020202020204" pitchFamily="34" charset="0"/>
              <a:cs typeface="Arial" panose="020B0604020202020204" pitchFamily="34" charset="0"/>
            </a:rPr>
            <a:t>Vaccinations</a:t>
          </a:r>
          <a:r>
            <a:rPr lang="en-US" b="0" dirty="0"/>
            <a:t> </a:t>
          </a:r>
          <a:endParaRPr lang="en-US" dirty="0"/>
        </a:p>
      </dgm:t>
    </dgm:pt>
    <dgm:pt modelId="{F00D5E64-DE16-4A5E-B430-BB50E8CDC0B7}" type="parTrans" cxnId="{77FA0992-2400-48B3-9A41-E42B99EF902A}">
      <dgm:prSet/>
      <dgm:spPr/>
      <dgm:t>
        <a:bodyPr/>
        <a:lstStyle/>
        <a:p>
          <a:endParaRPr lang="en-US"/>
        </a:p>
      </dgm:t>
    </dgm:pt>
    <dgm:pt modelId="{364E7FB4-91F2-485A-B54B-30E7F5D519FB}" type="sibTrans" cxnId="{77FA0992-2400-48B3-9A41-E42B99EF902A}">
      <dgm:prSet/>
      <dgm:spPr/>
      <dgm:t>
        <a:bodyPr/>
        <a:lstStyle/>
        <a:p>
          <a:endParaRPr lang="en-US"/>
        </a:p>
      </dgm:t>
    </dgm:pt>
    <dgm:pt modelId="{9C194CD0-106F-4554-AB8E-869B5F0462BA}">
      <dgm:prSet/>
      <dgm:spPr/>
      <dgm:t>
        <a:bodyPr/>
        <a:lstStyle/>
        <a:p>
          <a:r>
            <a:rPr lang="en-US" b="0" dirty="0">
              <a:latin typeface="Arial" panose="020B0604020202020204" pitchFamily="34" charset="0"/>
              <a:cs typeface="Arial" panose="020B0604020202020204" pitchFamily="34" charset="0"/>
            </a:rPr>
            <a:t>Family history</a:t>
          </a:r>
          <a:endParaRPr lang="en-US" dirty="0">
            <a:latin typeface="Arial" panose="020B0604020202020204" pitchFamily="34" charset="0"/>
            <a:cs typeface="Arial" panose="020B0604020202020204" pitchFamily="34" charset="0"/>
          </a:endParaRPr>
        </a:p>
      </dgm:t>
    </dgm:pt>
    <dgm:pt modelId="{2B51CAE0-3907-4A10-A7B4-6B7589F94C3E}" type="parTrans" cxnId="{115CBBB5-B38F-4530-A14E-F639F54D0863}">
      <dgm:prSet/>
      <dgm:spPr/>
      <dgm:t>
        <a:bodyPr/>
        <a:lstStyle/>
        <a:p>
          <a:endParaRPr lang="en-US"/>
        </a:p>
      </dgm:t>
    </dgm:pt>
    <dgm:pt modelId="{299E9DCA-8439-4A6F-A352-70B0B29EFA20}" type="sibTrans" cxnId="{115CBBB5-B38F-4530-A14E-F639F54D0863}">
      <dgm:prSet/>
      <dgm:spPr/>
      <dgm:t>
        <a:bodyPr/>
        <a:lstStyle/>
        <a:p>
          <a:endParaRPr lang="en-US"/>
        </a:p>
      </dgm:t>
    </dgm:pt>
    <dgm:pt modelId="{974DD353-94DB-4931-AE7B-4C42DA1D0BB9}">
      <dgm:prSet/>
      <dgm:spPr/>
      <dgm:t>
        <a:bodyPr/>
        <a:lstStyle/>
        <a:p>
          <a:r>
            <a:rPr lang="en-US" b="0" dirty="0">
              <a:latin typeface="Arial" panose="020B0604020202020204" pitchFamily="34" charset="0"/>
              <a:cs typeface="Arial" panose="020B0604020202020204" pitchFamily="34" charset="0"/>
            </a:rPr>
            <a:t>Allergy/triggers/smoking </a:t>
          </a:r>
          <a:endParaRPr lang="en-US" dirty="0">
            <a:latin typeface="Arial" panose="020B0604020202020204" pitchFamily="34" charset="0"/>
            <a:cs typeface="Arial" panose="020B0604020202020204" pitchFamily="34" charset="0"/>
          </a:endParaRPr>
        </a:p>
      </dgm:t>
    </dgm:pt>
    <dgm:pt modelId="{6822A5E2-0893-4A64-BD00-F5A851C4B245}" type="parTrans" cxnId="{C0621B15-8E3E-4058-9AA6-5D1179B92A78}">
      <dgm:prSet/>
      <dgm:spPr/>
      <dgm:t>
        <a:bodyPr/>
        <a:lstStyle/>
        <a:p>
          <a:endParaRPr lang="en-US"/>
        </a:p>
      </dgm:t>
    </dgm:pt>
    <dgm:pt modelId="{39EE2A60-7F35-46CD-9813-AA97E7E485DE}" type="sibTrans" cxnId="{C0621B15-8E3E-4058-9AA6-5D1179B92A78}">
      <dgm:prSet/>
      <dgm:spPr/>
      <dgm:t>
        <a:bodyPr/>
        <a:lstStyle/>
        <a:p>
          <a:endParaRPr lang="en-US"/>
        </a:p>
      </dgm:t>
    </dgm:pt>
    <dgm:pt modelId="{994EFEDB-2BCF-4B1C-897E-501F9BE9DD40}">
      <dgm:prSet/>
      <dgm:spPr/>
      <dgm:t>
        <a:bodyPr/>
        <a:lstStyle/>
        <a:p>
          <a:r>
            <a:rPr lang="en-US" b="0" dirty="0">
              <a:latin typeface="Arial" panose="020B0604020202020204" pitchFamily="34" charset="0"/>
              <a:cs typeface="Arial" panose="020B0604020202020204" pitchFamily="34" charset="0"/>
            </a:rPr>
            <a:t>Symptoms-</a:t>
          </a:r>
          <a:r>
            <a:rPr lang="en-US" b="0" dirty="0"/>
            <a:t> </a:t>
          </a:r>
          <a:endParaRPr lang="en-US" dirty="0"/>
        </a:p>
      </dgm:t>
    </dgm:pt>
    <dgm:pt modelId="{8130C468-38D7-4521-92F2-E0B07AF98BCE}" type="parTrans" cxnId="{8F1C34CB-9245-4225-9EA9-2FE5AB2A1F3A}">
      <dgm:prSet/>
      <dgm:spPr/>
      <dgm:t>
        <a:bodyPr/>
        <a:lstStyle/>
        <a:p>
          <a:endParaRPr lang="en-US"/>
        </a:p>
      </dgm:t>
    </dgm:pt>
    <dgm:pt modelId="{CA264032-B8DF-4827-9C76-5C81CAAA9211}" type="sibTrans" cxnId="{8F1C34CB-9245-4225-9EA9-2FE5AB2A1F3A}">
      <dgm:prSet/>
      <dgm:spPr/>
      <dgm:t>
        <a:bodyPr/>
        <a:lstStyle/>
        <a:p>
          <a:endParaRPr lang="en-US"/>
        </a:p>
      </dgm:t>
    </dgm:pt>
    <dgm:pt modelId="{67F7FF86-18C4-46A8-A9E6-2202B93EFE31}">
      <dgm:prSet/>
      <dgm:spPr/>
      <dgm:t>
        <a:bodyPr/>
        <a:lstStyle/>
        <a:p>
          <a:r>
            <a:rPr lang="en-US" b="0" dirty="0">
              <a:latin typeface="Arial" panose="020B0604020202020204" pitchFamily="34" charset="0"/>
              <a:cs typeface="Arial" panose="020B0604020202020204" pitchFamily="34" charset="0"/>
            </a:rPr>
            <a:t>Frequency of salbutamol </a:t>
          </a:r>
          <a:endParaRPr lang="en-US" dirty="0">
            <a:latin typeface="Arial" panose="020B0604020202020204" pitchFamily="34" charset="0"/>
            <a:cs typeface="Arial" panose="020B0604020202020204" pitchFamily="34" charset="0"/>
          </a:endParaRPr>
        </a:p>
      </dgm:t>
    </dgm:pt>
    <dgm:pt modelId="{AC95B04E-BC79-4194-9044-18CB47352AE5}" type="parTrans" cxnId="{5E266170-D9A9-412D-BAE7-543BA1A5370A}">
      <dgm:prSet/>
      <dgm:spPr/>
      <dgm:t>
        <a:bodyPr/>
        <a:lstStyle/>
        <a:p>
          <a:endParaRPr lang="en-US"/>
        </a:p>
      </dgm:t>
    </dgm:pt>
    <dgm:pt modelId="{AD405664-3511-4D4A-97BB-059571559546}" type="sibTrans" cxnId="{5E266170-D9A9-412D-BAE7-543BA1A5370A}">
      <dgm:prSet/>
      <dgm:spPr/>
      <dgm:t>
        <a:bodyPr/>
        <a:lstStyle/>
        <a:p>
          <a:endParaRPr lang="en-US"/>
        </a:p>
      </dgm:t>
    </dgm:pt>
    <dgm:pt modelId="{02C32326-0CE6-4E2F-91F6-1AF102621126}">
      <dgm:prSet/>
      <dgm:spPr/>
      <dgm:t>
        <a:bodyPr/>
        <a:lstStyle/>
        <a:p>
          <a:r>
            <a:rPr lang="en-US" b="0" dirty="0">
              <a:latin typeface="Arial" panose="020B0604020202020204" pitchFamily="34" charset="0"/>
              <a:cs typeface="Arial" panose="020B0604020202020204" pitchFamily="34" charset="0"/>
            </a:rPr>
            <a:t>Technique –using a spacer </a:t>
          </a:r>
          <a:r>
            <a:rPr lang="en-US" b="0" dirty="0"/>
            <a:t>?</a:t>
          </a:r>
          <a:endParaRPr lang="en-US" dirty="0"/>
        </a:p>
      </dgm:t>
    </dgm:pt>
    <dgm:pt modelId="{751E1F6A-A7A6-4F45-B282-54E5CBBEF77A}" type="parTrans" cxnId="{C333559C-E121-4302-9F71-955390391C81}">
      <dgm:prSet/>
      <dgm:spPr/>
      <dgm:t>
        <a:bodyPr/>
        <a:lstStyle/>
        <a:p>
          <a:endParaRPr lang="en-US"/>
        </a:p>
      </dgm:t>
    </dgm:pt>
    <dgm:pt modelId="{54346568-8E2C-4E0E-9DD5-1133E6C5888A}" type="sibTrans" cxnId="{C333559C-E121-4302-9F71-955390391C81}">
      <dgm:prSet/>
      <dgm:spPr/>
      <dgm:t>
        <a:bodyPr/>
        <a:lstStyle/>
        <a:p>
          <a:endParaRPr lang="en-US"/>
        </a:p>
      </dgm:t>
    </dgm:pt>
    <dgm:pt modelId="{23F8FD01-A23A-44C3-BDAB-43F0EAA41CDA}">
      <dgm:prSet/>
      <dgm:spPr/>
      <dgm:t>
        <a:bodyPr/>
        <a:lstStyle/>
        <a:p>
          <a:r>
            <a:rPr lang="en-US" b="0" dirty="0">
              <a:latin typeface="Arial" panose="020B0604020202020204" pitchFamily="34" charset="0"/>
              <a:cs typeface="Arial" panose="020B0604020202020204" pitchFamily="34" charset="0"/>
            </a:rPr>
            <a:t>Comorbidity – rhinitis (seasonal) or perennial </a:t>
          </a:r>
          <a:endParaRPr lang="en-US" dirty="0">
            <a:latin typeface="Arial" panose="020B0604020202020204" pitchFamily="34" charset="0"/>
            <a:cs typeface="Arial" panose="020B0604020202020204" pitchFamily="34" charset="0"/>
          </a:endParaRPr>
        </a:p>
      </dgm:t>
    </dgm:pt>
    <dgm:pt modelId="{B5979969-6BEE-4759-9C8E-A95940FF2097}" type="parTrans" cxnId="{6399DBCA-A609-43E5-86FC-9C10594A5870}">
      <dgm:prSet/>
      <dgm:spPr/>
      <dgm:t>
        <a:bodyPr/>
        <a:lstStyle/>
        <a:p>
          <a:endParaRPr lang="en-US"/>
        </a:p>
      </dgm:t>
    </dgm:pt>
    <dgm:pt modelId="{88523FC8-5A8C-45D9-98FD-98C74E7D9A2F}" type="sibTrans" cxnId="{6399DBCA-A609-43E5-86FC-9C10594A5870}">
      <dgm:prSet/>
      <dgm:spPr/>
      <dgm:t>
        <a:bodyPr/>
        <a:lstStyle/>
        <a:p>
          <a:endParaRPr lang="en-US"/>
        </a:p>
      </dgm:t>
    </dgm:pt>
    <dgm:pt modelId="{7C617A24-FAA4-49E1-A29A-CD358AD1DCCF}">
      <dgm:prSet/>
      <dgm:spPr/>
      <dgm:t>
        <a:bodyPr/>
        <a:lstStyle/>
        <a:p>
          <a:r>
            <a:rPr lang="en-US" b="0" dirty="0">
              <a:latin typeface="Arial" panose="020B0604020202020204" pitchFamily="34" charset="0"/>
              <a:cs typeface="Arial" panose="020B0604020202020204" pitchFamily="34" charset="0"/>
            </a:rPr>
            <a:t>History of medications trialled or actions taken and effect</a:t>
          </a:r>
          <a:endParaRPr lang="en-US" dirty="0">
            <a:latin typeface="Arial" panose="020B0604020202020204" pitchFamily="34" charset="0"/>
            <a:cs typeface="Arial" panose="020B0604020202020204" pitchFamily="34" charset="0"/>
          </a:endParaRPr>
        </a:p>
      </dgm:t>
    </dgm:pt>
    <dgm:pt modelId="{CCD01639-A2AF-4F1F-AB18-5C869BEB8140}" type="parTrans" cxnId="{5CFF7F44-8AD5-4E04-88F1-BDA54487CD44}">
      <dgm:prSet/>
      <dgm:spPr/>
      <dgm:t>
        <a:bodyPr/>
        <a:lstStyle/>
        <a:p>
          <a:endParaRPr lang="en-US"/>
        </a:p>
      </dgm:t>
    </dgm:pt>
    <dgm:pt modelId="{5382EAD0-CB94-4C78-AF66-02D53573B272}" type="sibTrans" cxnId="{5CFF7F44-8AD5-4E04-88F1-BDA54487CD44}">
      <dgm:prSet/>
      <dgm:spPr/>
      <dgm:t>
        <a:bodyPr/>
        <a:lstStyle/>
        <a:p>
          <a:endParaRPr lang="en-US"/>
        </a:p>
      </dgm:t>
    </dgm:pt>
    <dgm:pt modelId="{4BE21560-B1E4-4353-B743-5A13AD5BD7DF}">
      <dgm:prSet/>
      <dgm:spPr/>
      <dgm:t>
        <a:bodyPr/>
        <a:lstStyle/>
        <a:p>
          <a:endParaRPr lang="en-US" dirty="0">
            <a:latin typeface="Arial" panose="020B0604020202020204" pitchFamily="34" charset="0"/>
            <a:cs typeface="Arial" panose="020B0604020202020204" pitchFamily="34" charset="0"/>
          </a:endParaRPr>
        </a:p>
      </dgm:t>
    </dgm:pt>
    <dgm:pt modelId="{56891EE2-9B88-4DB2-9E7E-BFDD0FE23BBD}" type="parTrans" cxnId="{6E8719A4-CEF3-40E4-9D0A-DFDC279F8F33}">
      <dgm:prSet/>
      <dgm:spPr/>
      <dgm:t>
        <a:bodyPr/>
        <a:lstStyle/>
        <a:p>
          <a:endParaRPr lang="en-US"/>
        </a:p>
      </dgm:t>
    </dgm:pt>
    <dgm:pt modelId="{ECF00A58-A48B-4A90-B992-71BCF64B7479}" type="sibTrans" cxnId="{6E8719A4-CEF3-40E4-9D0A-DFDC279F8F33}">
      <dgm:prSet/>
      <dgm:spPr/>
      <dgm:t>
        <a:bodyPr/>
        <a:lstStyle/>
        <a:p>
          <a:endParaRPr lang="en-US"/>
        </a:p>
      </dgm:t>
    </dgm:pt>
    <dgm:pt modelId="{81700668-C136-41D2-B2E3-9A45D9541D56}" type="pres">
      <dgm:prSet presAssocID="{ABB23A6B-F981-4602-B560-016D3D9F6974}" presName="vert0" presStyleCnt="0">
        <dgm:presLayoutVars>
          <dgm:dir/>
          <dgm:animOne val="branch"/>
          <dgm:animLvl val="lvl"/>
        </dgm:presLayoutVars>
      </dgm:prSet>
      <dgm:spPr/>
    </dgm:pt>
    <dgm:pt modelId="{8662D274-1846-4DA7-88F3-CE1B374C3AC8}" type="pres">
      <dgm:prSet presAssocID="{44E827E4-9664-4A1D-8C79-B71BCED44046}" presName="thickLine" presStyleLbl="alignNode1" presStyleIdx="0" presStyleCnt="11"/>
      <dgm:spPr/>
    </dgm:pt>
    <dgm:pt modelId="{0737D6DF-54BE-4D9B-8420-C51ED8ED1779}" type="pres">
      <dgm:prSet presAssocID="{44E827E4-9664-4A1D-8C79-B71BCED44046}" presName="horz1" presStyleCnt="0"/>
      <dgm:spPr/>
    </dgm:pt>
    <dgm:pt modelId="{5902BAC1-DB95-4BFA-8191-09D0438AAE94}" type="pres">
      <dgm:prSet presAssocID="{44E827E4-9664-4A1D-8C79-B71BCED44046}" presName="tx1" presStyleLbl="revTx" presStyleIdx="0" presStyleCnt="11"/>
      <dgm:spPr/>
    </dgm:pt>
    <dgm:pt modelId="{EE867363-2DD2-4DA6-BB73-D8AF79B92F06}" type="pres">
      <dgm:prSet presAssocID="{44E827E4-9664-4A1D-8C79-B71BCED44046}" presName="vert1" presStyleCnt="0"/>
      <dgm:spPr/>
    </dgm:pt>
    <dgm:pt modelId="{0A0DC4F2-71E6-4C47-AF37-7C4FA110BFB2}" type="pres">
      <dgm:prSet presAssocID="{BE566C48-821E-4372-AF5A-934E9C2DA498}" presName="thickLine" presStyleLbl="alignNode1" presStyleIdx="1" presStyleCnt="11"/>
      <dgm:spPr/>
    </dgm:pt>
    <dgm:pt modelId="{7F67C1E7-C8B4-4B76-A9E2-5304671950FB}" type="pres">
      <dgm:prSet presAssocID="{BE566C48-821E-4372-AF5A-934E9C2DA498}" presName="horz1" presStyleCnt="0"/>
      <dgm:spPr/>
    </dgm:pt>
    <dgm:pt modelId="{4EBBA86C-59AD-4D70-BB3B-48280DC623F1}" type="pres">
      <dgm:prSet presAssocID="{BE566C48-821E-4372-AF5A-934E9C2DA498}" presName="tx1" presStyleLbl="revTx" presStyleIdx="1" presStyleCnt="11"/>
      <dgm:spPr/>
    </dgm:pt>
    <dgm:pt modelId="{EB22877C-10E6-4157-A92E-101DAE50971C}" type="pres">
      <dgm:prSet presAssocID="{BE566C48-821E-4372-AF5A-934E9C2DA498}" presName="vert1" presStyleCnt="0"/>
      <dgm:spPr/>
    </dgm:pt>
    <dgm:pt modelId="{1AD72202-A1EC-4D60-B7EA-9162DCFE486D}" type="pres">
      <dgm:prSet presAssocID="{D5312BE9-7758-49FD-AFDA-23E25F389A5E}" presName="thickLine" presStyleLbl="alignNode1" presStyleIdx="2" presStyleCnt="11"/>
      <dgm:spPr/>
    </dgm:pt>
    <dgm:pt modelId="{6E348CEF-5BF6-4A9B-A63D-119F1FB12B9D}" type="pres">
      <dgm:prSet presAssocID="{D5312BE9-7758-49FD-AFDA-23E25F389A5E}" presName="horz1" presStyleCnt="0"/>
      <dgm:spPr/>
    </dgm:pt>
    <dgm:pt modelId="{4FE771C4-137E-48D4-96E3-17831F70542E}" type="pres">
      <dgm:prSet presAssocID="{D5312BE9-7758-49FD-AFDA-23E25F389A5E}" presName="tx1" presStyleLbl="revTx" presStyleIdx="2" presStyleCnt="11"/>
      <dgm:spPr/>
    </dgm:pt>
    <dgm:pt modelId="{FEF4CE19-DD7D-4A5C-B85B-8282A57A9DBC}" type="pres">
      <dgm:prSet presAssocID="{D5312BE9-7758-49FD-AFDA-23E25F389A5E}" presName="vert1" presStyleCnt="0"/>
      <dgm:spPr/>
    </dgm:pt>
    <dgm:pt modelId="{4949AD79-074F-4AA2-8A4B-B8223BEC8EF9}" type="pres">
      <dgm:prSet presAssocID="{9C194CD0-106F-4554-AB8E-869B5F0462BA}" presName="thickLine" presStyleLbl="alignNode1" presStyleIdx="3" presStyleCnt="11"/>
      <dgm:spPr/>
    </dgm:pt>
    <dgm:pt modelId="{2BF1CA3F-F859-431D-9723-2E3DE348F8F2}" type="pres">
      <dgm:prSet presAssocID="{9C194CD0-106F-4554-AB8E-869B5F0462BA}" presName="horz1" presStyleCnt="0"/>
      <dgm:spPr/>
    </dgm:pt>
    <dgm:pt modelId="{41BE3C9D-505C-4DE7-BF50-52CA37BFE31C}" type="pres">
      <dgm:prSet presAssocID="{9C194CD0-106F-4554-AB8E-869B5F0462BA}" presName="tx1" presStyleLbl="revTx" presStyleIdx="3" presStyleCnt="11"/>
      <dgm:spPr/>
    </dgm:pt>
    <dgm:pt modelId="{6BC2355A-76BF-4BB5-A62F-931345ED7B8C}" type="pres">
      <dgm:prSet presAssocID="{9C194CD0-106F-4554-AB8E-869B5F0462BA}" presName="vert1" presStyleCnt="0"/>
      <dgm:spPr/>
    </dgm:pt>
    <dgm:pt modelId="{59A52680-B005-49EE-A694-7BDFAC754027}" type="pres">
      <dgm:prSet presAssocID="{974DD353-94DB-4931-AE7B-4C42DA1D0BB9}" presName="thickLine" presStyleLbl="alignNode1" presStyleIdx="4" presStyleCnt="11"/>
      <dgm:spPr/>
    </dgm:pt>
    <dgm:pt modelId="{1B8901E7-E4D2-43D4-A288-81A3D314C1E8}" type="pres">
      <dgm:prSet presAssocID="{974DD353-94DB-4931-AE7B-4C42DA1D0BB9}" presName="horz1" presStyleCnt="0"/>
      <dgm:spPr/>
    </dgm:pt>
    <dgm:pt modelId="{16530A50-D45F-43BC-85E2-B8212954E7C6}" type="pres">
      <dgm:prSet presAssocID="{974DD353-94DB-4931-AE7B-4C42DA1D0BB9}" presName="tx1" presStyleLbl="revTx" presStyleIdx="4" presStyleCnt="11"/>
      <dgm:spPr/>
    </dgm:pt>
    <dgm:pt modelId="{827C3FD5-D774-47A8-8FC8-EDE0597965ED}" type="pres">
      <dgm:prSet presAssocID="{974DD353-94DB-4931-AE7B-4C42DA1D0BB9}" presName="vert1" presStyleCnt="0"/>
      <dgm:spPr/>
    </dgm:pt>
    <dgm:pt modelId="{AAEBC8F2-F9AB-4FFE-83E1-D1FB7AD8A459}" type="pres">
      <dgm:prSet presAssocID="{994EFEDB-2BCF-4B1C-897E-501F9BE9DD40}" presName="thickLine" presStyleLbl="alignNode1" presStyleIdx="5" presStyleCnt="11"/>
      <dgm:spPr/>
    </dgm:pt>
    <dgm:pt modelId="{EA82CF0E-1E53-44E0-89DD-7AC9756F88C2}" type="pres">
      <dgm:prSet presAssocID="{994EFEDB-2BCF-4B1C-897E-501F9BE9DD40}" presName="horz1" presStyleCnt="0"/>
      <dgm:spPr/>
    </dgm:pt>
    <dgm:pt modelId="{14C433DD-EB85-4FCA-9F5F-846026A9CA11}" type="pres">
      <dgm:prSet presAssocID="{994EFEDB-2BCF-4B1C-897E-501F9BE9DD40}" presName="tx1" presStyleLbl="revTx" presStyleIdx="5" presStyleCnt="11"/>
      <dgm:spPr/>
    </dgm:pt>
    <dgm:pt modelId="{ABAFF4A5-561E-420D-A90A-FDDA1BAC40BF}" type="pres">
      <dgm:prSet presAssocID="{994EFEDB-2BCF-4B1C-897E-501F9BE9DD40}" presName="vert1" presStyleCnt="0"/>
      <dgm:spPr/>
    </dgm:pt>
    <dgm:pt modelId="{AC8F1125-7466-4201-BF60-2CFB24BD12A3}" type="pres">
      <dgm:prSet presAssocID="{67F7FF86-18C4-46A8-A9E6-2202B93EFE31}" presName="thickLine" presStyleLbl="alignNode1" presStyleIdx="6" presStyleCnt="11"/>
      <dgm:spPr/>
    </dgm:pt>
    <dgm:pt modelId="{AD34E48C-21EA-4742-B1E2-3C36B524F00E}" type="pres">
      <dgm:prSet presAssocID="{67F7FF86-18C4-46A8-A9E6-2202B93EFE31}" presName="horz1" presStyleCnt="0"/>
      <dgm:spPr/>
    </dgm:pt>
    <dgm:pt modelId="{0C84E6D6-A8E0-4D3E-A4A7-439BAB4E48CB}" type="pres">
      <dgm:prSet presAssocID="{67F7FF86-18C4-46A8-A9E6-2202B93EFE31}" presName="tx1" presStyleLbl="revTx" presStyleIdx="6" presStyleCnt="11"/>
      <dgm:spPr/>
    </dgm:pt>
    <dgm:pt modelId="{735F8E7D-1E3E-4EEB-A608-A4DFC5B13A0B}" type="pres">
      <dgm:prSet presAssocID="{67F7FF86-18C4-46A8-A9E6-2202B93EFE31}" presName="vert1" presStyleCnt="0"/>
      <dgm:spPr/>
    </dgm:pt>
    <dgm:pt modelId="{16D44F52-EB4A-4BDC-BEF9-94BF1BADEDD0}" type="pres">
      <dgm:prSet presAssocID="{02C32326-0CE6-4E2F-91F6-1AF102621126}" presName="thickLine" presStyleLbl="alignNode1" presStyleIdx="7" presStyleCnt="11"/>
      <dgm:spPr/>
    </dgm:pt>
    <dgm:pt modelId="{37B71B84-3B8F-46A0-B36D-861E7513033D}" type="pres">
      <dgm:prSet presAssocID="{02C32326-0CE6-4E2F-91F6-1AF102621126}" presName="horz1" presStyleCnt="0"/>
      <dgm:spPr/>
    </dgm:pt>
    <dgm:pt modelId="{A15AAA00-D2EB-4F33-9F08-3CC27598D423}" type="pres">
      <dgm:prSet presAssocID="{02C32326-0CE6-4E2F-91F6-1AF102621126}" presName="tx1" presStyleLbl="revTx" presStyleIdx="7" presStyleCnt="11"/>
      <dgm:spPr/>
    </dgm:pt>
    <dgm:pt modelId="{309BFF73-FB87-4898-91A4-8B77ACE05C5A}" type="pres">
      <dgm:prSet presAssocID="{02C32326-0CE6-4E2F-91F6-1AF102621126}" presName="vert1" presStyleCnt="0"/>
      <dgm:spPr/>
    </dgm:pt>
    <dgm:pt modelId="{CDA4D789-6479-4236-B539-DF264A040A45}" type="pres">
      <dgm:prSet presAssocID="{23F8FD01-A23A-44C3-BDAB-43F0EAA41CDA}" presName="thickLine" presStyleLbl="alignNode1" presStyleIdx="8" presStyleCnt="11"/>
      <dgm:spPr/>
    </dgm:pt>
    <dgm:pt modelId="{E780401A-77FF-4F69-AA1B-666634C857FF}" type="pres">
      <dgm:prSet presAssocID="{23F8FD01-A23A-44C3-BDAB-43F0EAA41CDA}" presName="horz1" presStyleCnt="0"/>
      <dgm:spPr/>
    </dgm:pt>
    <dgm:pt modelId="{C65F5F2D-66A4-4E63-9CE8-FAEA7F8B9073}" type="pres">
      <dgm:prSet presAssocID="{23F8FD01-A23A-44C3-BDAB-43F0EAA41CDA}" presName="tx1" presStyleLbl="revTx" presStyleIdx="8" presStyleCnt="11"/>
      <dgm:spPr/>
    </dgm:pt>
    <dgm:pt modelId="{4E65562B-18BB-42F1-9890-CA61EFCF1E18}" type="pres">
      <dgm:prSet presAssocID="{23F8FD01-A23A-44C3-BDAB-43F0EAA41CDA}" presName="vert1" presStyleCnt="0"/>
      <dgm:spPr/>
    </dgm:pt>
    <dgm:pt modelId="{35E0F5AD-8CA8-4CA0-A101-7CFFD57CC120}" type="pres">
      <dgm:prSet presAssocID="{7C617A24-FAA4-49E1-A29A-CD358AD1DCCF}" presName="thickLine" presStyleLbl="alignNode1" presStyleIdx="9" presStyleCnt="11"/>
      <dgm:spPr/>
    </dgm:pt>
    <dgm:pt modelId="{DDBF9240-7BAB-4F9F-91E7-D79B67EC63D3}" type="pres">
      <dgm:prSet presAssocID="{7C617A24-FAA4-49E1-A29A-CD358AD1DCCF}" presName="horz1" presStyleCnt="0"/>
      <dgm:spPr/>
    </dgm:pt>
    <dgm:pt modelId="{3AA5C15B-77C8-4FCB-9314-6EBDB2F7FE66}" type="pres">
      <dgm:prSet presAssocID="{7C617A24-FAA4-49E1-A29A-CD358AD1DCCF}" presName="tx1" presStyleLbl="revTx" presStyleIdx="9" presStyleCnt="11"/>
      <dgm:spPr/>
    </dgm:pt>
    <dgm:pt modelId="{66358DD1-FBED-412D-88D4-78C9E837F670}" type="pres">
      <dgm:prSet presAssocID="{7C617A24-FAA4-49E1-A29A-CD358AD1DCCF}" presName="vert1" presStyleCnt="0"/>
      <dgm:spPr/>
    </dgm:pt>
    <dgm:pt modelId="{51A21A95-907E-4230-BBFF-010F4421BC21}" type="pres">
      <dgm:prSet presAssocID="{4BE21560-B1E4-4353-B743-5A13AD5BD7DF}" presName="thickLine" presStyleLbl="alignNode1" presStyleIdx="10" presStyleCnt="11"/>
      <dgm:spPr/>
    </dgm:pt>
    <dgm:pt modelId="{EDECC493-654C-4952-A1B2-B4F100822619}" type="pres">
      <dgm:prSet presAssocID="{4BE21560-B1E4-4353-B743-5A13AD5BD7DF}" presName="horz1" presStyleCnt="0"/>
      <dgm:spPr/>
    </dgm:pt>
    <dgm:pt modelId="{AD9C8150-EDE2-448F-A110-767F3687FC9C}" type="pres">
      <dgm:prSet presAssocID="{4BE21560-B1E4-4353-B743-5A13AD5BD7DF}" presName="tx1" presStyleLbl="revTx" presStyleIdx="10" presStyleCnt="11"/>
      <dgm:spPr/>
    </dgm:pt>
    <dgm:pt modelId="{8DE6CAE4-BFA1-4A1D-BF10-54911CFADD90}" type="pres">
      <dgm:prSet presAssocID="{4BE21560-B1E4-4353-B743-5A13AD5BD7DF}" presName="vert1" presStyleCnt="0"/>
      <dgm:spPr/>
    </dgm:pt>
  </dgm:ptLst>
  <dgm:cxnLst>
    <dgm:cxn modelId="{1E9F7601-084D-4A5D-AEE5-6D01ED83D1F0}" type="presOf" srcId="{ABB23A6B-F981-4602-B560-016D3D9F6974}" destId="{81700668-C136-41D2-B2E3-9A45D9541D56}" srcOrd="0" destOrd="0" presId="urn:microsoft.com/office/officeart/2008/layout/LinedList"/>
    <dgm:cxn modelId="{C0621B15-8E3E-4058-9AA6-5D1179B92A78}" srcId="{ABB23A6B-F981-4602-B560-016D3D9F6974}" destId="{974DD353-94DB-4931-AE7B-4C42DA1D0BB9}" srcOrd="4" destOrd="0" parTransId="{6822A5E2-0893-4A64-BD00-F5A851C4B245}" sibTransId="{39EE2A60-7F35-46CD-9813-AA97E7E485DE}"/>
    <dgm:cxn modelId="{C7F5F120-ED09-49F5-9607-F4BBD78FA05A}" type="presOf" srcId="{7C617A24-FAA4-49E1-A29A-CD358AD1DCCF}" destId="{3AA5C15B-77C8-4FCB-9314-6EBDB2F7FE66}" srcOrd="0" destOrd="0" presId="urn:microsoft.com/office/officeart/2008/layout/LinedList"/>
    <dgm:cxn modelId="{474E3323-C2BD-4CA3-9E65-DA3FC58DE072}" type="presOf" srcId="{D5312BE9-7758-49FD-AFDA-23E25F389A5E}" destId="{4FE771C4-137E-48D4-96E3-17831F70542E}" srcOrd="0" destOrd="0" presId="urn:microsoft.com/office/officeart/2008/layout/LinedList"/>
    <dgm:cxn modelId="{C267812A-56B5-4272-8E83-260E4AF222D1}" type="presOf" srcId="{994EFEDB-2BCF-4B1C-897E-501F9BE9DD40}" destId="{14C433DD-EB85-4FCA-9F5F-846026A9CA11}" srcOrd="0" destOrd="0" presId="urn:microsoft.com/office/officeart/2008/layout/LinedList"/>
    <dgm:cxn modelId="{D9E80432-D00C-4240-9A42-382699559E4A}" srcId="{ABB23A6B-F981-4602-B560-016D3D9F6974}" destId="{BE566C48-821E-4372-AF5A-934E9C2DA498}" srcOrd="1" destOrd="0" parTransId="{CF702BD3-C8C6-4667-8F5B-9B2A458D1CE5}" sibTransId="{F5DE5887-7F4F-4816-85DF-EBCF4D089B40}"/>
    <dgm:cxn modelId="{5CFF7F44-8AD5-4E04-88F1-BDA54487CD44}" srcId="{ABB23A6B-F981-4602-B560-016D3D9F6974}" destId="{7C617A24-FAA4-49E1-A29A-CD358AD1DCCF}" srcOrd="9" destOrd="0" parTransId="{CCD01639-A2AF-4F1F-AB18-5C869BEB8140}" sibTransId="{5382EAD0-CB94-4C78-AF66-02D53573B272}"/>
    <dgm:cxn modelId="{5E266170-D9A9-412D-BAE7-543BA1A5370A}" srcId="{ABB23A6B-F981-4602-B560-016D3D9F6974}" destId="{67F7FF86-18C4-46A8-A9E6-2202B93EFE31}" srcOrd="6" destOrd="0" parTransId="{AC95B04E-BC79-4194-9044-18CB47352AE5}" sibTransId="{AD405664-3511-4D4A-97BB-059571559546}"/>
    <dgm:cxn modelId="{1B252480-CEE9-42DA-97DE-AF3E6BAB3F45}" srcId="{ABB23A6B-F981-4602-B560-016D3D9F6974}" destId="{44E827E4-9664-4A1D-8C79-B71BCED44046}" srcOrd="0" destOrd="0" parTransId="{BA0DE45C-2D65-4FFD-841B-30AF04B3DDB4}" sibTransId="{5BD77D63-FBE6-4854-8530-552C08155D43}"/>
    <dgm:cxn modelId="{77FA0992-2400-48B3-9A41-E42B99EF902A}" srcId="{ABB23A6B-F981-4602-B560-016D3D9F6974}" destId="{D5312BE9-7758-49FD-AFDA-23E25F389A5E}" srcOrd="2" destOrd="0" parTransId="{F00D5E64-DE16-4A5E-B430-BB50E8CDC0B7}" sibTransId="{364E7FB4-91F2-485A-B54B-30E7F5D519FB}"/>
    <dgm:cxn modelId="{C333559C-E121-4302-9F71-955390391C81}" srcId="{ABB23A6B-F981-4602-B560-016D3D9F6974}" destId="{02C32326-0CE6-4E2F-91F6-1AF102621126}" srcOrd="7" destOrd="0" parTransId="{751E1F6A-A7A6-4F45-B282-54E5CBBEF77A}" sibTransId="{54346568-8E2C-4E0E-9DD5-1133E6C5888A}"/>
    <dgm:cxn modelId="{6E8719A4-CEF3-40E4-9D0A-DFDC279F8F33}" srcId="{ABB23A6B-F981-4602-B560-016D3D9F6974}" destId="{4BE21560-B1E4-4353-B743-5A13AD5BD7DF}" srcOrd="10" destOrd="0" parTransId="{56891EE2-9B88-4DB2-9E7E-BFDD0FE23BBD}" sibTransId="{ECF00A58-A48B-4A90-B992-71BCF64B7479}"/>
    <dgm:cxn modelId="{B1D862AA-A94E-442D-A9CE-FDA76877F1B9}" type="presOf" srcId="{23F8FD01-A23A-44C3-BDAB-43F0EAA41CDA}" destId="{C65F5F2D-66A4-4E63-9CE8-FAEA7F8B9073}" srcOrd="0" destOrd="0" presId="urn:microsoft.com/office/officeart/2008/layout/LinedList"/>
    <dgm:cxn modelId="{115CBBB5-B38F-4530-A14E-F639F54D0863}" srcId="{ABB23A6B-F981-4602-B560-016D3D9F6974}" destId="{9C194CD0-106F-4554-AB8E-869B5F0462BA}" srcOrd="3" destOrd="0" parTransId="{2B51CAE0-3907-4A10-A7B4-6B7589F94C3E}" sibTransId="{299E9DCA-8439-4A6F-A352-70B0B29EFA20}"/>
    <dgm:cxn modelId="{6399DBCA-A609-43E5-86FC-9C10594A5870}" srcId="{ABB23A6B-F981-4602-B560-016D3D9F6974}" destId="{23F8FD01-A23A-44C3-BDAB-43F0EAA41CDA}" srcOrd="8" destOrd="0" parTransId="{B5979969-6BEE-4759-9C8E-A95940FF2097}" sibTransId="{88523FC8-5A8C-45D9-98FD-98C74E7D9A2F}"/>
    <dgm:cxn modelId="{8F1C34CB-9245-4225-9EA9-2FE5AB2A1F3A}" srcId="{ABB23A6B-F981-4602-B560-016D3D9F6974}" destId="{994EFEDB-2BCF-4B1C-897E-501F9BE9DD40}" srcOrd="5" destOrd="0" parTransId="{8130C468-38D7-4521-92F2-E0B07AF98BCE}" sibTransId="{CA264032-B8DF-4827-9C76-5C81CAAA9211}"/>
    <dgm:cxn modelId="{19C2E2D1-98B9-45DF-8EB1-AB2F3E2CE7D3}" type="presOf" srcId="{9C194CD0-106F-4554-AB8E-869B5F0462BA}" destId="{41BE3C9D-505C-4DE7-BF50-52CA37BFE31C}" srcOrd="0" destOrd="0" presId="urn:microsoft.com/office/officeart/2008/layout/LinedList"/>
    <dgm:cxn modelId="{17A3DFDB-E174-407D-9C8D-20FDBB4F5AE6}" type="presOf" srcId="{67F7FF86-18C4-46A8-A9E6-2202B93EFE31}" destId="{0C84E6D6-A8E0-4D3E-A4A7-439BAB4E48CB}" srcOrd="0" destOrd="0" presId="urn:microsoft.com/office/officeart/2008/layout/LinedList"/>
    <dgm:cxn modelId="{EAEEABE5-8F06-4A2E-872F-073EF2627B58}" type="presOf" srcId="{02C32326-0CE6-4E2F-91F6-1AF102621126}" destId="{A15AAA00-D2EB-4F33-9F08-3CC27598D423}" srcOrd="0" destOrd="0" presId="urn:microsoft.com/office/officeart/2008/layout/LinedList"/>
    <dgm:cxn modelId="{CD5697E9-3A92-4DB9-84B9-71B4EE86F062}" type="presOf" srcId="{BE566C48-821E-4372-AF5A-934E9C2DA498}" destId="{4EBBA86C-59AD-4D70-BB3B-48280DC623F1}" srcOrd="0" destOrd="0" presId="urn:microsoft.com/office/officeart/2008/layout/LinedList"/>
    <dgm:cxn modelId="{091BB7E9-7C4C-41B1-9400-DB9EC9DE97C3}" type="presOf" srcId="{974DD353-94DB-4931-AE7B-4C42DA1D0BB9}" destId="{16530A50-D45F-43BC-85E2-B8212954E7C6}" srcOrd="0" destOrd="0" presId="urn:microsoft.com/office/officeart/2008/layout/LinedList"/>
    <dgm:cxn modelId="{2D0974EF-6633-4723-BAD7-BFB293748CDE}" type="presOf" srcId="{4BE21560-B1E4-4353-B743-5A13AD5BD7DF}" destId="{AD9C8150-EDE2-448F-A110-767F3687FC9C}" srcOrd="0" destOrd="0" presId="urn:microsoft.com/office/officeart/2008/layout/LinedList"/>
    <dgm:cxn modelId="{6ECBB8F3-5250-4550-9E81-3DE8C23A5971}" type="presOf" srcId="{44E827E4-9664-4A1D-8C79-B71BCED44046}" destId="{5902BAC1-DB95-4BFA-8191-09D0438AAE94}" srcOrd="0" destOrd="0" presId="urn:microsoft.com/office/officeart/2008/layout/LinedList"/>
    <dgm:cxn modelId="{79D08AAA-42CD-4252-B824-B08ACF02FD9B}" type="presParOf" srcId="{81700668-C136-41D2-B2E3-9A45D9541D56}" destId="{8662D274-1846-4DA7-88F3-CE1B374C3AC8}" srcOrd="0" destOrd="0" presId="urn:microsoft.com/office/officeart/2008/layout/LinedList"/>
    <dgm:cxn modelId="{CEAE1CB0-D06E-4055-B1DA-D752B5F05A3D}" type="presParOf" srcId="{81700668-C136-41D2-B2E3-9A45D9541D56}" destId="{0737D6DF-54BE-4D9B-8420-C51ED8ED1779}" srcOrd="1" destOrd="0" presId="urn:microsoft.com/office/officeart/2008/layout/LinedList"/>
    <dgm:cxn modelId="{47691A59-90EB-4934-89D4-D36CC54B9249}" type="presParOf" srcId="{0737D6DF-54BE-4D9B-8420-C51ED8ED1779}" destId="{5902BAC1-DB95-4BFA-8191-09D0438AAE94}" srcOrd="0" destOrd="0" presId="urn:microsoft.com/office/officeart/2008/layout/LinedList"/>
    <dgm:cxn modelId="{E8ED0058-F866-4F92-8400-B3489D75439E}" type="presParOf" srcId="{0737D6DF-54BE-4D9B-8420-C51ED8ED1779}" destId="{EE867363-2DD2-4DA6-BB73-D8AF79B92F06}" srcOrd="1" destOrd="0" presId="urn:microsoft.com/office/officeart/2008/layout/LinedList"/>
    <dgm:cxn modelId="{6E19591E-FE65-40F2-B29E-A472520D182F}" type="presParOf" srcId="{81700668-C136-41D2-B2E3-9A45D9541D56}" destId="{0A0DC4F2-71E6-4C47-AF37-7C4FA110BFB2}" srcOrd="2" destOrd="0" presId="urn:microsoft.com/office/officeart/2008/layout/LinedList"/>
    <dgm:cxn modelId="{CB8EE7BE-99EC-4B18-9DC8-B8B77ABA64D1}" type="presParOf" srcId="{81700668-C136-41D2-B2E3-9A45D9541D56}" destId="{7F67C1E7-C8B4-4B76-A9E2-5304671950FB}" srcOrd="3" destOrd="0" presId="urn:microsoft.com/office/officeart/2008/layout/LinedList"/>
    <dgm:cxn modelId="{781480E8-57F2-4B19-8EF1-82CAAD63FCE2}" type="presParOf" srcId="{7F67C1E7-C8B4-4B76-A9E2-5304671950FB}" destId="{4EBBA86C-59AD-4D70-BB3B-48280DC623F1}" srcOrd="0" destOrd="0" presId="urn:microsoft.com/office/officeart/2008/layout/LinedList"/>
    <dgm:cxn modelId="{5791C6C8-23EA-41B6-AD3B-D59BA5077548}" type="presParOf" srcId="{7F67C1E7-C8B4-4B76-A9E2-5304671950FB}" destId="{EB22877C-10E6-4157-A92E-101DAE50971C}" srcOrd="1" destOrd="0" presId="urn:microsoft.com/office/officeart/2008/layout/LinedList"/>
    <dgm:cxn modelId="{4517ABF9-BEF0-4884-ABC7-1AA0628155F2}" type="presParOf" srcId="{81700668-C136-41D2-B2E3-9A45D9541D56}" destId="{1AD72202-A1EC-4D60-B7EA-9162DCFE486D}" srcOrd="4" destOrd="0" presId="urn:microsoft.com/office/officeart/2008/layout/LinedList"/>
    <dgm:cxn modelId="{333735D7-DD8F-41DF-ACE0-39FC9E373324}" type="presParOf" srcId="{81700668-C136-41D2-B2E3-9A45D9541D56}" destId="{6E348CEF-5BF6-4A9B-A63D-119F1FB12B9D}" srcOrd="5" destOrd="0" presId="urn:microsoft.com/office/officeart/2008/layout/LinedList"/>
    <dgm:cxn modelId="{407A124B-1013-46CB-AA44-15AA20CFA7E2}" type="presParOf" srcId="{6E348CEF-5BF6-4A9B-A63D-119F1FB12B9D}" destId="{4FE771C4-137E-48D4-96E3-17831F70542E}" srcOrd="0" destOrd="0" presId="urn:microsoft.com/office/officeart/2008/layout/LinedList"/>
    <dgm:cxn modelId="{2B93C03C-5BE1-4BCC-8728-D9190DE6AD58}" type="presParOf" srcId="{6E348CEF-5BF6-4A9B-A63D-119F1FB12B9D}" destId="{FEF4CE19-DD7D-4A5C-B85B-8282A57A9DBC}" srcOrd="1" destOrd="0" presId="urn:microsoft.com/office/officeart/2008/layout/LinedList"/>
    <dgm:cxn modelId="{2B1553DE-1C54-4EF4-B5B8-0A613E79E4A2}" type="presParOf" srcId="{81700668-C136-41D2-B2E3-9A45D9541D56}" destId="{4949AD79-074F-4AA2-8A4B-B8223BEC8EF9}" srcOrd="6" destOrd="0" presId="urn:microsoft.com/office/officeart/2008/layout/LinedList"/>
    <dgm:cxn modelId="{E0704F93-A2BD-4255-B02E-523621966E2A}" type="presParOf" srcId="{81700668-C136-41D2-B2E3-9A45D9541D56}" destId="{2BF1CA3F-F859-431D-9723-2E3DE348F8F2}" srcOrd="7" destOrd="0" presId="urn:microsoft.com/office/officeart/2008/layout/LinedList"/>
    <dgm:cxn modelId="{5D0D3AF4-CD8F-405C-A72F-377092BE9D0D}" type="presParOf" srcId="{2BF1CA3F-F859-431D-9723-2E3DE348F8F2}" destId="{41BE3C9D-505C-4DE7-BF50-52CA37BFE31C}" srcOrd="0" destOrd="0" presId="urn:microsoft.com/office/officeart/2008/layout/LinedList"/>
    <dgm:cxn modelId="{61ADFC07-B710-454E-83E4-5F7EE52B5FC1}" type="presParOf" srcId="{2BF1CA3F-F859-431D-9723-2E3DE348F8F2}" destId="{6BC2355A-76BF-4BB5-A62F-931345ED7B8C}" srcOrd="1" destOrd="0" presId="urn:microsoft.com/office/officeart/2008/layout/LinedList"/>
    <dgm:cxn modelId="{04182932-5124-4B33-8C10-65F06FF4113A}" type="presParOf" srcId="{81700668-C136-41D2-B2E3-9A45D9541D56}" destId="{59A52680-B005-49EE-A694-7BDFAC754027}" srcOrd="8" destOrd="0" presId="urn:microsoft.com/office/officeart/2008/layout/LinedList"/>
    <dgm:cxn modelId="{4D3DC498-DC99-4856-B3C3-83F117DAEFEB}" type="presParOf" srcId="{81700668-C136-41D2-B2E3-9A45D9541D56}" destId="{1B8901E7-E4D2-43D4-A288-81A3D314C1E8}" srcOrd="9" destOrd="0" presId="urn:microsoft.com/office/officeart/2008/layout/LinedList"/>
    <dgm:cxn modelId="{0C9BE4EA-B020-4F7D-8557-F5E461CD874D}" type="presParOf" srcId="{1B8901E7-E4D2-43D4-A288-81A3D314C1E8}" destId="{16530A50-D45F-43BC-85E2-B8212954E7C6}" srcOrd="0" destOrd="0" presId="urn:microsoft.com/office/officeart/2008/layout/LinedList"/>
    <dgm:cxn modelId="{F0BB4733-68AD-4189-A72E-119917C1FFC1}" type="presParOf" srcId="{1B8901E7-E4D2-43D4-A288-81A3D314C1E8}" destId="{827C3FD5-D774-47A8-8FC8-EDE0597965ED}" srcOrd="1" destOrd="0" presId="urn:microsoft.com/office/officeart/2008/layout/LinedList"/>
    <dgm:cxn modelId="{28AD1305-3B25-4B79-B226-899F468E6158}" type="presParOf" srcId="{81700668-C136-41D2-B2E3-9A45D9541D56}" destId="{AAEBC8F2-F9AB-4FFE-83E1-D1FB7AD8A459}" srcOrd="10" destOrd="0" presId="urn:microsoft.com/office/officeart/2008/layout/LinedList"/>
    <dgm:cxn modelId="{0AAA87C6-5E83-4F5A-BDA3-CC6F9393D4C4}" type="presParOf" srcId="{81700668-C136-41D2-B2E3-9A45D9541D56}" destId="{EA82CF0E-1E53-44E0-89DD-7AC9756F88C2}" srcOrd="11" destOrd="0" presId="urn:microsoft.com/office/officeart/2008/layout/LinedList"/>
    <dgm:cxn modelId="{F0CBFC40-E812-40E7-A714-BCE3556804FD}" type="presParOf" srcId="{EA82CF0E-1E53-44E0-89DD-7AC9756F88C2}" destId="{14C433DD-EB85-4FCA-9F5F-846026A9CA11}" srcOrd="0" destOrd="0" presId="urn:microsoft.com/office/officeart/2008/layout/LinedList"/>
    <dgm:cxn modelId="{0A2A644D-B406-4F5C-9CCC-98BAD6D36690}" type="presParOf" srcId="{EA82CF0E-1E53-44E0-89DD-7AC9756F88C2}" destId="{ABAFF4A5-561E-420D-A90A-FDDA1BAC40BF}" srcOrd="1" destOrd="0" presId="urn:microsoft.com/office/officeart/2008/layout/LinedList"/>
    <dgm:cxn modelId="{7805DD97-60A1-4928-BB0A-BFB643C814A2}" type="presParOf" srcId="{81700668-C136-41D2-B2E3-9A45D9541D56}" destId="{AC8F1125-7466-4201-BF60-2CFB24BD12A3}" srcOrd="12" destOrd="0" presId="urn:microsoft.com/office/officeart/2008/layout/LinedList"/>
    <dgm:cxn modelId="{577293DC-80FC-4365-BC52-172012AFAEAB}" type="presParOf" srcId="{81700668-C136-41D2-B2E3-9A45D9541D56}" destId="{AD34E48C-21EA-4742-B1E2-3C36B524F00E}" srcOrd="13" destOrd="0" presId="urn:microsoft.com/office/officeart/2008/layout/LinedList"/>
    <dgm:cxn modelId="{3C282038-0D98-400A-859F-FC5749DA60D1}" type="presParOf" srcId="{AD34E48C-21EA-4742-B1E2-3C36B524F00E}" destId="{0C84E6D6-A8E0-4D3E-A4A7-439BAB4E48CB}" srcOrd="0" destOrd="0" presId="urn:microsoft.com/office/officeart/2008/layout/LinedList"/>
    <dgm:cxn modelId="{B44277F0-3E49-43E9-831B-F2E62B6DE11F}" type="presParOf" srcId="{AD34E48C-21EA-4742-B1E2-3C36B524F00E}" destId="{735F8E7D-1E3E-4EEB-A608-A4DFC5B13A0B}" srcOrd="1" destOrd="0" presId="urn:microsoft.com/office/officeart/2008/layout/LinedList"/>
    <dgm:cxn modelId="{EA56B951-4A5B-42C6-87A7-02D0542EDF78}" type="presParOf" srcId="{81700668-C136-41D2-B2E3-9A45D9541D56}" destId="{16D44F52-EB4A-4BDC-BEF9-94BF1BADEDD0}" srcOrd="14" destOrd="0" presId="urn:microsoft.com/office/officeart/2008/layout/LinedList"/>
    <dgm:cxn modelId="{098E9CB8-6E70-4CC5-AD4B-75EDB60AEC10}" type="presParOf" srcId="{81700668-C136-41D2-B2E3-9A45D9541D56}" destId="{37B71B84-3B8F-46A0-B36D-861E7513033D}" srcOrd="15" destOrd="0" presId="urn:microsoft.com/office/officeart/2008/layout/LinedList"/>
    <dgm:cxn modelId="{7302C944-3B0A-4669-BD75-AB0A86ED023B}" type="presParOf" srcId="{37B71B84-3B8F-46A0-B36D-861E7513033D}" destId="{A15AAA00-D2EB-4F33-9F08-3CC27598D423}" srcOrd="0" destOrd="0" presId="urn:microsoft.com/office/officeart/2008/layout/LinedList"/>
    <dgm:cxn modelId="{67ED4412-F7B4-4AD2-BCDB-75EF9C8E2932}" type="presParOf" srcId="{37B71B84-3B8F-46A0-B36D-861E7513033D}" destId="{309BFF73-FB87-4898-91A4-8B77ACE05C5A}" srcOrd="1" destOrd="0" presId="urn:microsoft.com/office/officeart/2008/layout/LinedList"/>
    <dgm:cxn modelId="{EBADC48E-6F45-4CA3-BBCC-10412B366393}" type="presParOf" srcId="{81700668-C136-41D2-B2E3-9A45D9541D56}" destId="{CDA4D789-6479-4236-B539-DF264A040A45}" srcOrd="16" destOrd="0" presId="urn:microsoft.com/office/officeart/2008/layout/LinedList"/>
    <dgm:cxn modelId="{F2382F32-9B53-4A18-9CBD-5DB68B5F021A}" type="presParOf" srcId="{81700668-C136-41D2-B2E3-9A45D9541D56}" destId="{E780401A-77FF-4F69-AA1B-666634C857FF}" srcOrd="17" destOrd="0" presId="urn:microsoft.com/office/officeart/2008/layout/LinedList"/>
    <dgm:cxn modelId="{61CE5A80-4C1B-4577-BDB5-43D1737048E3}" type="presParOf" srcId="{E780401A-77FF-4F69-AA1B-666634C857FF}" destId="{C65F5F2D-66A4-4E63-9CE8-FAEA7F8B9073}" srcOrd="0" destOrd="0" presId="urn:microsoft.com/office/officeart/2008/layout/LinedList"/>
    <dgm:cxn modelId="{9222AD06-4061-490C-B124-15650E972065}" type="presParOf" srcId="{E780401A-77FF-4F69-AA1B-666634C857FF}" destId="{4E65562B-18BB-42F1-9890-CA61EFCF1E18}" srcOrd="1" destOrd="0" presId="urn:microsoft.com/office/officeart/2008/layout/LinedList"/>
    <dgm:cxn modelId="{A82E6B71-C38E-4494-A2B0-1C56D135F482}" type="presParOf" srcId="{81700668-C136-41D2-B2E3-9A45D9541D56}" destId="{35E0F5AD-8CA8-4CA0-A101-7CFFD57CC120}" srcOrd="18" destOrd="0" presId="urn:microsoft.com/office/officeart/2008/layout/LinedList"/>
    <dgm:cxn modelId="{071A4D60-A1B2-4EFE-8C9F-12D79D4E6F99}" type="presParOf" srcId="{81700668-C136-41D2-B2E3-9A45D9541D56}" destId="{DDBF9240-7BAB-4F9F-91E7-D79B67EC63D3}" srcOrd="19" destOrd="0" presId="urn:microsoft.com/office/officeart/2008/layout/LinedList"/>
    <dgm:cxn modelId="{D84326A1-645D-440E-8500-1C3E652C1C3E}" type="presParOf" srcId="{DDBF9240-7BAB-4F9F-91E7-D79B67EC63D3}" destId="{3AA5C15B-77C8-4FCB-9314-6EBDB2F7FE66}" srcOrd="0" destOrd="0" presId="urn:microsoft.com/office/officeart/2008/layout/LinedList"/>
    <dgm:cxn modelId="{716DA7F8-A0A4-43A8-81F3-D30C7F981349}" type="presParOf" srcId="{DDBF9240-7BAB-4F9F-91E7-D79B67EC63D3}" destId="{66358DD1-FBED-412D-88D4-78C9E837F670}" srcOrd="1" destOrd="0" presId="urn:microsoft.com/office/officeart/2008/layout/LinedList"/>
    <dgm:cxn modelId="{6771FD5D-616C-479A-BF72-0C46D15C492E}" type="presParOf" srcId="{81700668-C136-41D2-B2E3-9A45D9541D56}" destId="{51A21A95-907E-4230-BBFF-010F4421BC21}" srcOrd="20" destOrd="0" presId="urn:microsoft.com/office/officeart/2008/layout/LinedList"/>
    <dgm:cxn modelId="{5399E8C3-9DA3-4A07-A3FE-91BB3E4F0B2A}" type="presParOf" srcId="{81700668-C136-41D2-B2E3-9A45D9541D56}" destId="{EDECC493-654C-4952-A1B2-B4F100822619}" srcOrd="21" destOrd="0" presId="urn:microsoft.com/office/officeart/2008/layout/LinedList"/>
    <dgm:cxn modelId="{FB88317B-A8B2-4DED-BA0E-7FE0BF23DC4C}" type="presParOf" srcId="{EDECC493-654C-4952-A1B2-B4F100822619}" destId="{AD9C8150-EDE2-448F-A110-767F3687FC9C}" srcOrd="0" destOrd="0" presId="urn:microsoft.com/office/officeart/2008/layout/LinedList"/>
    <dgm:cxn modelId="{41F6469E-EEBD-4129-B76B-F6706F33B44D}" type="presParOf" srcId="{EDECC493-654C-4952-A1B2-B4F100822619}" destId="{8DE6CAE4-BFA1-4A1D-BF10-54911CFADD9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2F97B5-33CC-4EEC-8CA2-873FC3194F24}"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A2AAD1DC-C14A-4BE8-948E-31B49D1C3D18}">
      <dgm:prSet/>
      <dgm:spPr/>
      <dgm:t>
        <a:bodyPr/>
        <a:lstStyle/>
        <a:p>
          <a:r>
            <a:rPr lang="en-GB" dirty="0">
              <a:latin typeface="Arial" panose="020B0604020202020204" pitchFamily="34" charset="0"/>
              <a:cs typeface="Arial" panose="020B0604020202020204" pitchFamily="34" charset="0"/>
            </a:rPr>
            <a:t>School</a:t>
          </a:r>
          <a:endParaRPr lang="en-US" dirty="0">
            <a:latin typeface="Arial" panose="020B0604020202020204" pitchFamily="34" charset="0"/>
            <a:cs typeface="Arial" panose="020B0604020202020204" pitchFamily="34" charset="0"/>
          </a:endParaRPr>
        </a:p>
      </dgm:t>
    </dgm:pt>
    <dgm:pt modelId="{BED1610E-1633-4802-9C8F-5CC0FB3D414E}" type="parTrans" cxnId="{7C87FA44-F023-4E0F-904D-4B60DAEBB047}">
      <dgm:prSet/>
      <dgm:spPr/>
      <dgm:t>
        <a:bodyPr/>
        <a:lstStyle/>
        <a:p>
          <a:endParaRPr lang="en-US"/>
        </a:p>
      </dgm:t>
    </dgm:pt>
    <dgm:pt modelId="{F1110DD8-0244-4575-A6BF-CB6365FFC3E5}" type="sibTrans" cxnId="{7C87FA44-F023-4E0F-904D-4B60DAEBB047}">
      <dgm:prSet/>
      <dgm:spPr/>
      <dgm:t>
        <a:bodyPr/>
        <a:lstStyle/>
        <a:p>
          <a:endParaRPr lang="en-US"/>
        </a:p>
      </dgm:t>
    </dgm:pt>
    <dgm:pt modelId="{A38BA789-B78A-4719-ACED-43A1327D48A7}">
      <dgm:prSet/>
      <dgm:spPr/>
      <dgm:t>
        <a:bodyPr/>
        <a:lstStyle/>
        <a:p>
          <a:r>
            <a:rPr lang="en-GB" b="0" dirty="0">
              <a:latin typeface="Arial" panose="020B0604020202020204" pitchFamily="34" charset="0"/>
              <a:cs typeface="Arial" panose="020B0604020202020204" pitchFamily="34" charset="0"/>
            </a:rPr>
            <a:t>Speak to parent/carer first-ask about symptoms and if seen by GP </a:t>
          </a:r>
          <a:endParaRPr lang="en-US" dirty="0">
            <a:latin typeface="Arial" panose="020B0604020202020204" pitchFamily="34" charset="0"/>
            <a:cs typeface="Arial" panose="020B0604020202020204" pitchFamily="34" charset="0"/>
          </a:endParaRPr>
        </a:p>
      </dgm:t>
    </dgm:pt>
    <dgm:pt modelId="{F6C88368-6E04-46F0-BAC4-59A1DEDD9124}" type="parTrans" cxnId="{4B2654DF-AC61-4B7A-9E7B-9BD99C3E3FC9}">
      <dgm:prSet/>
      <dgm:spPr/>
      <dgm:t>
        <a:bodyPr/>
        <a:lstStyle/>
        <a:p>
          <a:endParaRPr lang="en-US"/>
        </a:p>
      </dgm:t>
    </dgm:pt>
    <dgm:pt modelId="{3645CA8E-AD1E-4FF3-8C0E-61F8BFB51836}" type="sibTrans" cxnId="{4B2654DF-AC61-4B7A-9E7B-9BD99C3E3FC9}">
      <dgm:prSet/>
      <dgm:spPr/>
      <dgm:t>
        <a:bodyPr/>
        <a:lstStyle/>
        <a:p>
          <a:endParaRPr lang="en-US"/>
        </a:p>
      </dgm:t>
    </dgm:pt>
    <dgm:pt modelId="{6D863A68-C491-431D-8B26-C41C3161A6AC}">
      <dgm:prSet/>
      <dgm:spPr/>
      <dgm:t>
        <a:bodyPr/>
        <a:lstStyle/>
        <a:p>
          <a:r>
            <a:rPr lang="en-US" dirty="0">
              <a:latin typeface="Arial" panose="020B0604020202020204" pitchFamily="34" charset="0"/>
              <a:cs typeface="Arial" panose="020B0604020202020204" pitchFamily="34" charset="0"/>
            </a:rPr>
            <a:t>Change in environment or home circumstances </a:t>
          </a:r>
        </a:p>
      </dgm:t>
    </dgm:pt>
    <dgm:pt modelId="{7111FD34-3506-4D31-9FB1-B0EC7FBA079C}" type="parTrans" cxnId="{1C04E0A0-3BCC-4FB2-AFD3-2F77E8945B72}">
      <dgm:prSet/>
      <dgm:spPr/>
      <dgm:t>
        <a:bodyPr/>
        <a:lstStyle/>
        <a:p>
          <a:endParaRPr lang="en-US"/>
        </a:p>
      </dgm:t>
    </dgm:pt>
    <dgm:pt modelId="{54FD0EE6-014A-4BE7-B368-6FB067F0A827}" type="sibTrans" cxnId="{1C04E0A0-3BCC-4FB2-AFD3-2F77E8945B72}">
      <dgm:prSet/>
      <dgm:spPr/>
      <dgm:t>
        <a:bodyPr/>
        <a:lstStyle/>
        <a:p>
          <a:endParaRPr lang="en-US"/>
        </a:p>
      </dgm:t>
    </dgm:pt>
    <dgm:pt modelId="{D9F7A644-24DE-43FF-885E-63B1A14F1CC4}">
      <dgm:prSet/>
      <dgm:spPr>
        <a:solidFill>
          <a:schemeClr val="accent3">
            <a:lumMod val="50000"/>
          </a:schemeClr>
        </a:solidFill>
      </dgm:spPr>
      <dgm:t>
        <a:bodyPr/>
        <a:lstStyle/>
        <a:p>
          <a:r>
            <a:rPr lang="en-GB" b="0" dirty="0" err="1">
              <a:latin typeface="Arial" panose="020B0604020202020204" pitchFamily="34" charset="0"/>
              <a:cs typeface="Arial" panose="020B0604020202020204" pitchFamily="34" charset="0"/>
            </a:rPr>
            <a:t>Gp</a:t>
          </a:r>
          <a:r>
            <a:rPr lang="en-GB" b="0" dirty="0">
              <a:latin typeface="Arial" panose="020B0604020202020204" pitchFamily="34" charset="0"/>
              <a:cs typeface="Arial" panose="020B0604020202020204" pitchFamily="34" charset="0"/>
            </a:rPr>
            <a:t>/Nurse practitioner Advise to make </a:t>
          </a:r>
          <a:r>
            <a:rPr lang="en-GB" b="0" dirty="0" err="1">
              <a:latin typeface="Arial" panose="020B0604020202020204" pitchFamily="34" charset="0"/>
              <a:cs typeface="Arial" panose="020B0604020202020204" pitchFamily="34" charset="0"/>
            </a:rPr>
            <a:t>anappointment</a:t>
          </a:r>
          <a:r>
            <a:rPr lang="en-GB" b="0" dirty="0">
              <a:latin typeface="Arial" panose="020B0604020202020204" pitchFamily="34" charset="0"/>
              <a:cs typeface="Arial" panose="020B0604020202020204" pitchFamily="34" charset="0"/>
            </a:rPr>
            <a:t>  . </a:t>
          </a:r>
          <a:endParaRPr lang="en-US" dirty="0">
            <a:latin typeface="Arial" panose="020B0604020202020204" pitchFamily="34" charset="0"/>
            <a:cs typeface="Arial" panose="020B0604020202020204" pitchFamily="34" charset="0"/>
          </a:endParaRPr>
        </a:p>
      </dgm:t>
    </dgm:pt>
    <dgm:pt modelId="{22B79EE0-E38B-455A-ABA7-D7ACBBB49BB5}" type="parTrans" cxnId="{9B05D814-FDFA-431D-8429-38325A908C02}">
      <dgm:prSet/>
      <dgm:spPr/>
      <dgm:t>
        <a:bodyPr/>
        <a:lstStyle/>
        <a:p>
          <a:endParaRPr lang="en-US"/>
        </a:p>
      </dgm:t>
    </dgm:pt>
    <dgm:pt modelId="{AA8B7C52-C92D-46A3-92DA-CE847E98AC67}" type="sibTrans" cxnId="{9B05D814-FDFA-431D-8429-38325A908C02}">
      <dgm:prSet/>
      <dgm:spPr/>
      <dgm:t>
        <a:bodyPr/>
        <a:lstStyle/>
        <a:p>
          <a:endParaRPr lang="en-US"/>
        </a:p>
      </dgm:t>
    </dgm:pt>
    <dgm:pt modelId="{43AFBEB2-B3E6-44F9-90B6-8FF08F2033F2}">
      <dgm:prSet/>
      <dgm:spPr/>
      <dgm:t>
        <a:bodyPr/>
        <a:lstStyle/>
        <a:p>
          <a:r>
            <a:rPr lang="en-GB" b="0" dirty="0">
              <a:latin typeface="Arial" panose="020B0604020202020204" pitchFamily="34" charset="0"/>
              <a:cs typeface="Arial" panose="020B0604020202020204" pitchFamily="34" charset="0"/>
            </a:rPr>
            <a:t>Advise to feedback to school following appointment. </a:t>
          </a:r>
          <a:endParaRPr lang="en-US" dirty="0">
            <a:latin typeface="Arial" panose="020B0604020202020204" pitchFamily="34" charset="0"/>
            <a:cs typeface="Arial" panose="020B0604020202020204" pitchFamily="34" charset="0"/>
          </a:endParaRPr>
        </a:p>
      </dgm:t>
    </dgm:pt>
    <dgm:pt modelId="{E80688B5-F2DF-4B08-BBE2-9374F299B455}" type="parTrans" cxnId="{B2BA65FF-E7D1-4700-8D24-42368E17C339}">
      <dgm:prSet/>
      <dgm:spPr/>
      <dgm:t>
        <a:bodyPr/>
        <a:lstStyle/>
        <a:p>
          <a:endParaRPr lang="en-US"/>
        </a:p>
      </dgm:t>
    </dgm:pt>
    <dgm:pt modelId="{FCA8A870-B9F9-414E-BF5B-1C2F91C0E75E}" type="sibTrans" cxnId="{B2BA65FF-E7D1-4700-8D24-42368E17C339}">
      <dgm:prSet/>
      <dgm:spPr/>
      <dgm:t>
        <a:bodyPr/>
        <a:lstStyle/>
        <a:p>
          <a:endParaRPr lang="en-US"/>
        </a:p>
      </dgm:t>
    </dgm:pt>
    <dgm:pt modelId="{627010BA-D90B-4A0D-A3A0-69FCB3047848}">
      <dgm:prSet/>
      <dgm:spPr/>
      <dgm:t>
        <a:bodyPr/>
        <a:lstStyle/>
        <a:p>
          <a:r>
            <a:rPr lang="en-GB" b="0" dirty="0">
              <a:latin typeface="Arial" panose="020B0604020202020204" pitchFamily="34" charset="0"/>
              <a:cs typeface="Arial" panose="020B0604020202020204" pitchFamily="34" charset="0"/>
            </a:rPr>
            <a:t>Letter to parents regarding concern –Healthier together </a:t>
          </a:r>
          <a:endParaRPr lang="en-US" dirty="0">
            <a:latin typeface="Arial" panose="020B0604020202020204" pitchFamily="34" charset="0"/>
            <a:cs typeface="Arial" panose="020B0604020202020204" pitchFamily="34" charset="0"/>
          </a:endParaRPr>
        </a:p>
      </dgm:t>
    </dgm:pt>
    <dgm:pt modelId="{D35B0535-C8C4-42FC-8258-4A391E676481}" type="parTrans" cxnId="{30887472-A842-4253-AE6D-5937AB7FB6F0}">
      <dgm:prSet/>
      <dgm:spPr/>
      <dgm:t>
        <a:bodyPr/>
        <a:lstStyle/>
        <a:p>
          <a:endParaRPr lang="en-US"/>
        </a:p>
      </dgm:t>
    </dgm:pt>
    <dgm:pt modelId="{7DC47750-1E22-47A5-ABA9-44E493132F40}" type="sibTrans" cxnId="{30887472-A842-4253-AE6D-5937AB7FB6F0}">
      <dgm:prSet/>
      <dgm:spPr/>
      <dgm:t>
        <a:bodyPr/>
        <a:lstStyle/>
        <a:p>
          <a:endParaRPr lang="en-US"/>
        </a:p>
      </dgm:t>
    </dgm:pt>
    <dgm:pt modelId="{5888BBA7-294C-4667-95B2-D44633B4021E}">
      <dgm:prSet/>
      <dgm:spPr>
        <a:solidFill>
          <a:schemeClr val="accent1">
            <a:lumMod val="60000"/>
            <a:lumOff val="40000"/>
          </a:schemeClr>
        </a:solidFill>
      </dgm:spPr>
      <dgm:t>
        <a:bodyPr/>
        <a:lstStyle/>
        <a:p>
          <a:r>
            <a:rPr lang="en-GB" dirty="0">
              <a:latin typeface="Arial" panose="020B0604020202020204" pitchFamily="34" charset="0"/>
              <a:cs typeface="Arial" panose="020B0604020202020204" pitchFamily="34" charset="0"/>
            </a:rPr>
            <a:t>Medical care </a:t>
          </a:r>
          <a:endParaRPr lang="en-US" dirty="0">
            <a:latin typeface="Arial" panose="020B0604020202020204" pitchFamily="34" charset="0"/>
            <a:cs typeface="Arial" panose="020B0604020202020204" pitchFamily="34" charset="0"/>
          </a:endParaRPr>
        </a:p>
      </dgm:t>
    </dgm:pt>
    <dgm:pt modelId="{3FDDFFA2-BFCA-46FE-BC6E-23BE0B3F297D}" type="parTrans" cxnId="{282392B5-1455-4CA3-81FB-1F076937E250}">
      <dgm:prSet/>
      <dgm:spPr/>
      <dgm:t>
        <a:bodyPr/>
        <a:lstStyle/>
        <a:p>
          <a:endParaRPr lang="en-US"/>
        </a:p>
      </dgm:t>
    </dgm:pt>
    <dgm:pt modelId="{6CC5EF2E-C332-4AB4-A9AA-6E546DB0FDD9}" type="sibTrans" cxnId="{282392B5-1455-4CA3-81FB-1F076937E250}">
      <dgm:prSet/>
      <dgm:spPr/>
      <dgm:t>
        <a:bodyPr/>
        <a:lstStyle/>
        <a:p>
          <a:endParaRPr lang="en-US"/>
        </a:p>
      </dgm:t>
    </dgm:pt>
    <dgm:pt modelId="{9ACE58EF-860B-415D-AFBA-E7ABEDAFCF87}">
      <dgm:prSet/>
      <dgm:spPr>
        <a:solidFill>
          <a:schemeClr val="bg2">
            <a:lumMod val="50000"/>
          </a:schemeClr>
        </a:solidFill>
      </dgm:spPr>
      <dgm:t>
        <a:bodyPr/>
        <a:lstStyle/>
        <a:p>
          <a:r>
            <a:rPr lang="en-GB" b="0" dirty="0">
              <a:latin typeface="Arial" panose="020B0604020202020204" pitchFamily="34" charset="0"/>
              <a:cs typeface="Arial" panose="020B0604020202020204" pitchFamily="34" charset="0"/>
            </a:rPr>
            <a:t>Detailed review –change in medication following BTS guidelines </a:t>
          </a:r>
          <a:endParaRPr lang="en-US" dirty="0">
            <a:latin typeface="Arial" panose="020B0604020202020204" pitchFamily="34" charset="0"/>
            <a:cs typeface="Arial" panose="020B0604020202020204" pitchFamily="34" charset="0"/>
          </a:endParaRPr>
        </a:p>
      </dgm:t>
    </dgm:pt>
    <dgm:pt modelId="{D82C308A-05AD-47CD-A463-C0FC80EC044C}" type="parTrans" cxnId="{5BCF6927-CDE5-4786-8B53-8E108F3A8CCB}">
      <dgm:prSet/>
      <dgm:spPr/>
      <dgm:t>
        <a:bodyPr/>
        <a:lstStyle/>
        <a:p>
          <a:endParaRPr lang="en-US"/>
        </a:p>
      </dgm:t>
    </dgm:pt>
    <dgm:pt modelId="{75C1889D-0296-4ABC-AF87-0D0FFEAD55E4}" type="sibTrans" cxnId="{5BCF6927-CDE5-4786-8B53-8E108F3A8CCB}">
      <dgm:prSet/>
      <dgm:spPr/>
      <dgm:t>
        <a:bodyPr/>
        <a:lstStyle/>
        <a:p>
          <a:endParaRPr lang="en-US"/>
        </a:p>
      </dgm:t>
    </dgm:pt>
    <dgm:pt modelId="{6C8DBF4F-08B5-428C-BE12-2A466AF492F0}">
      <dgm:prSet/>
      <dgm:spPr>
        <a:solidFill>
          <a:schemeClr val="accent5">
            <a:lumMod val="75000"/>
          </a:schemeClr>
        </a:solidFill>
      </dgm:spPr>
      <dgm:t>
        <a:bodyPr/>
        <a:lstStyle/>
        <a:p>
          <a:r>
            <a:rPr lang="en-GB" b="0" dirty="0">
              <a:latin typeface="Arial" panose="020B0604020202020204" pitchFamily="34" charset="0"/>
              <a:cs typeface="Arial" panose="020B0604020202020204" pitchFamily="34" charset="0"/>
            </a:rPr>
            <a:t>PAAP –copy to school</a:t>
          </a:r>
          <a:endParaRPr lang="en-US" dirty="0">
            <a:latin typeface="Arial" panose="020B0604020202020204" pitchFamily="34" charset="0"/>
            <a:cs typeface="Arial" panose="020B0604020202020204" pitchFamily="34" charset="0"/>
          </a:endParaRPr>
        </a:p>
      </dgm:t>
    </dgm:pt>
    <dgm:pt modelId="{32ED371F-505F-4F76-9D3E-6F7435965A4F}" type="parTrans" cxnId="{256508A9-233A-4553-9107-E2AE7D158EBF}">
      <dgm:prSet/>
      <dgm:spPr/>
      <dgm:t>
        <a:bodyPr/>
        <a:lstStyle/>
        <a:p>
          <a:endParaRPr lang="en-US"/>
        </a:p>
      </dgm:t>
    </dgm:pt>
    <dgm:pt modelId="{8A2492F5-DA8B-4BE2-9406-0F91F95B10AB}" type="sibTrans" cxnId="{256508A9-233A-4553-9107-E2AE7D158EBF}">
      <dgm:prSet/>
      <dgm:spPr/>
      <dgm:t>
        <a:bodyPr/>
        <a:lstStyle/>
        <a:p>
          <a:endParaRPr lang="en-US"/>
        </a:p>
      </dgm:t>
    </dgm:pt>
    <dgm:pt modelId="{FBD8FB41-3C78-4523-A1A9-5FB1682C3523}">
      <dgm:prSet/>
      <dgm:spPr>
        <a:solidFill>
          <a:schemeClr val="accent3">
            <a:lumMod val="75000"/>
          </a:schemeClr>
        </a:solidFill>
      </dgm:spPr>
      <dgm:t>
        <a:bodyPr/>
        <a:lstStyle/>
        <a:p>
          <a:r>
            <a:rPr lang="en-GB" b="0" dirty="0">
              <a:latin typeface="Arial" panose="020B0604020202020204" pitchFamily="34" charset="0"/>
              <a:cs typeface="Arial" panose="020B0604020202020204" pitchFamily="34" charset="0"/>
            </a:rPr>
            <a:t>Advice and education on probable/possible asthma if indicated </a:t>
          </a:r>
          <a:endParaRPr lang="en-US" dirty="0">
            <a:latin typeface="Arial" panose="020B0604020202020204" pitchFamily="34" charset="0"/>
            <a:cs typeface="Arial" panose="020B0604020202020204" pitchFamily="34" charset="0"/>
          </a:endParaRPr>
        </a:p>
      </dgm:t>
    </dgm:pt>
    <dgm:pt modelId="{3BD7A1D7-4077-409E-B904-307658FDE7DE}" type="parTrans" cxnId="{A636180D-FFA7-4F60-9788-73F6BDE87202}">
      <dgm:prSet/>
      <dgm:spPr/>
      <dgm:t>
        <a:bodyPr/>
        <a:lstStyle/>
        <a:p>
          <a:endParaRPr lang="en-US"/>
        </a:p>
      </dgm:t>
    </dgm:pt>
    <dgm:pt modelId="{6CACD786-1BC0-44C9-8F85-9A40ADC2CDDC}" type="sibTrans" cxnId="{A636180D-FFA7-4F60-9788-73F6BDE87202}">
      <dgm:prSet/>
      <dgm:spPr/>
      <dgm:t>
        <a:bodyPr/>
        <a:lstStyle/>
        <a:p>
          <a:endParaRPr lang="en-US"/>
        </a:p>
      </dgm:t>
    </dgm:pt>
    <dgm:pt modelId="{C3ED5F68-7A83-4932-B621-31F5F2DBD32F}">
      <dgm:prSet/>
      <dgm:spPr>
        <a:solidFill>
          <a:schemeClr val="tx2">
            <a:lumMod val="75000"/>
          </a:schemeClr>
        </a:solidFill>
      </dgm:spPr>
      <dgm:t>
        <a:bodyPr/>
        <a:lstStyle/>
        <a:p>
          <a:r>
            <a:rPr lang="en-GB" b="0" dirty="0">
              <a:latin typeface="Arial" panose="020B0604020202020204" pitchFamily="34" charset="0"/>
              <a:cs typeface="Arial" panose="020B0604020202020204" pitchFamily="34" charset="0"/>
            </a:rPr>
            <a:t>Advice on triggers and avoidance (pollution/smoking </a:t>
          </a:r>
          <a:r>
            <a:rPr lang="en-GB" b="0" dirty="0"/>
            <a:t>)</a:t>
          </a:r>
          <a:endParaRPr lang="en-US" dirty="0"/>
        </a:p>
      </dgm:t>
    </dgm:pt>
    <dgm:pt modelId="{0FF34F89-1B36-4A62-8A8D-6E17786FF184}" type="parTrans" cxnId="{6A825F2A-12C4-4077-803C-31B5B74C6E12}">
      <dgm:prSet/>
      <dgm:spPr/>
      <dgm:t>
        <a:bodyPr/>
        <a:lstStyle/>
        <a:p>
          <a:endParaRPr lang="en-US"/>
        </a:p>
      </dgm:t>
    </dgm:pt>
    <dgm:pt modelId="{8E1D83F4-DA61-42E1-9FA2-2353D41BC2FF}" type="sibTrans" cxnId="{6A825F2A-12C4-4077-803C-31B5B74C6E12}">
      <dgm:prSet/>
      <dgm:spPr/>
      <dgm:t>
        <a:bodyPr/>
        <a:lstStyle/>
        <a:p>
          <a:endParaRPr lang="en-US"/>
        </a:p>
      </dgm:t>
    </dgm:pt>
    <dgm:pt modelId="{28C0121B-2FF4-4C4A-81BF-A4F85F46832E}">
      <dgm:prSet/>
      <dgm:spPr>
        <a:solidFill>
          <a:schemeClr val="accent4">
            <a:lumMod val="75000"/>
          </a:schemeClr>
        </a:solidFill>
      </dgm:spPr>
      <dgm:t>
        <a:bodyPr/>
        <a:lstStyle/>
        <a:p>
          <a:r>
            <a:rPr lang="en-GB" b="0" dirty="0">
              <a:latin typeface="Arial" panose="020B0604020202020204" pitchFamily="34" charset="0"/>
              <a:cs typeface="Arial" panose="020B0604020202020204" pitchFamily="34" charset="0"/>
            </a:rPr>
            <a:t>Inhaler technique </a:t>
          </a:r>
          <a:endParaRPr lang="en-US" dirty="0">
            <a:latin typeface="Arial" panose="020B0604020202020204" pitchFamily="34" charset="0"/>
            <a:cs typeface="Arial" panose="020B0604020202020204" pitchFamily="34" charset="0"/>
          </a:endParaRPr>
        </a:p>
      </dgm:t>
    </dgm:pt>
    <dgm:pt modelId="{A0C2F667-57DA-45B7-B94D-63EE5CAE9522}" type="parTrans" cxnId="{D9737803-BEFF-4B84-B572-84DD932BAFD9}">
      <dgm:prSet/>
      <dgm:spPr/>
      <dgm:t>
        <a:bodyPr/>
        <a:lstStyle/>
        <a:p>
          <a:endParaRPr lang="en-US"/>
        </a:p>
      </dgm:t>
    </dgm:pt>
    <dgm:pt modelId="{718100D3-7D98-4D0A-A6A3-71FA863F2A1F}" type="sibTrans" cxnId="{D9737803-BEFF-4B84-B572-84DD932BAFD9}">
      <dgm:prSet/>
      <dgm:spPr/>
      <dgm:t>
        <a:bodyPr/>
        <a:lstStyle/>
        <a:p>
          <a:endParaRPr lang="en-US"/>
        </a:p>
      </dgm:t>
    </dgm:pt>
    <dgm:pt modelId="{A1D04F56-3767-4F43-BA31-0F39B7EE93E6}">
      <dgm:prSet/>
      <dgm:spPr/>
      <dgm:t>
        <a:bodyPr/>
        <a:lstStyle/>
        <a:p>
          <a:r>
            <a:rPr lang="en-GB" b="0" dirty="0">
              <a:latin typeface="Arial" panose="020B0604020202020204" pitchFamily="34" charset="0"/>
              <a:cs typeface="Arial" panose="020B0604020202020204" pitchFamily="34" charset="0"/>
            </a:rPr>
            <a:t>Review in 6-8 weeks </a:t>
          </a:r>
          <a:endParaRPr lang="en-US" dirty="0">
            <a:latin typeface="Arial" panose="020B0604020202020204" pitchFamily="34" charset="0"/>
            <a:cs typeface="Arial" panose="020B0604020202020204" pitchFamily="34" charset="0"/>
          </a:endParaRPr>
        </a:p>
      </dgm:t>
    </dgm:pt>
    <dgm:pt modelId="{AC0C6841-0125-45A1-9161-E7EAD0146F21}" type="parTrans" cxnId="{2CDB6763-2ADB-449A-A79A-63DA7F20C8B1}">
      <dgm:prSet/>
      <dgm:spPr/>
      <dgm:t>
        <a:bodyPr/>
        <a:lstStyle/>
        <a:p>
          <a:endParaRPr lang="en-US"/>
        </a:p>
      </dgm:t>
    </dgm:pt>
    <dgm:pt modelId="{747C3A4E-1755-48FF-A198-31B191D60D97}" type="sibTrans" cxnId="{2CDB6763-2ADB-449A-A79A-63DA7F20C8B1}">
      <dgm:prSet/>
      <dgm:spPr/>
      <dgm:t>
        <a:bodyPr/>
        <a:lstStyle/>
        <a:p>
          <a:endParaRPr lang="en-US"/>
        </a:p>
      </dgm:t>
    </dgm:pt>
    <dgm:pt modelId="{3E9B3EFA-196B-439C-9210-90A1D156B9F3}" type="pres">
      <dgm:prSet presAssocID="{E52F97B5-33CC-4EEC-8CA2-873FC3194F24}" presName="diagram" presStyleCnt="0">
        <dgm:presLayoutVars>
          <dgm:dir/>
          <dgm:resizeHandles val="exact"/>
        </dgm:presLayoutVars>
      </dgm:prSet>
      <dgm:spPr/>
    </dgm:pt>
    <dgm:pt modelId="{298CE510-30E4-47F1-98B2-B14467AE25E9}" type="pres">
      <dgm:prSet presAssocID="{A2AAD1DC-C14A-4BE8-948E-31B49D1C3D18}" presName="node" presStyleLbl="node1" presStyleIdx="0" presStyleCnt="13" custScaleY="41639" custLinFactX="51768" custLinFactNeighborX="100000" custLinFactNeighborY="-12578">
        <dgm:presLayoutVars>
          <dgm:bulletEnabled val="1"/>
        </dgm:presLayoutVars>
      </dgm:prSet>
      <dgm:spPr/>
    </dgm:pt>
    <dgm:pt modelId="{EFC1A0FC-BBF4-4719-A122-11D19997A532}" type="pres">
      <dgm:prSet presAssocID="{F1110DD8-0244-4575-A6BF-CB6365FFC3E5}" presName="sibTrans" presStyleCnt="0"/>
      <dgm:spPr/>
    </dgm:pt>
    <dgm:pt modelId="{54568E4C-654C-4F9E-AFA9-BC81172911E6}" type="pres">
      <dgm:prSet presAssocID="{A38BA789-B78A-4719-ACED-43A1327D48A7}" presName="node" presStyleLbl="node1" presStyleIdx="1" presStyleCnt="13" custScaleX="86105" custLinFactX="-46710" custLinFactNeighborX="-100000" custLinFactNeighborY="72414">
        <dgm:presLayoutVars>
          <dgm:bulletEnabled val="1"/>
        </dgm:presLayoutVars>
      </dgm:prSet>
      <dgm:spPr/>
    </dgm:pt>
    <dgm:pt modelId="{281FBC02-F83B-4081-952E-488B99FD4DA9}" type="pres">
      <dgm:prSet presAssocID="{3645CA8E-AD1E-4FF3-8C0E-61F8BFB51836}" presName="sibTrans" presStyleCnt="0"/>
      <dgm:spPr/>
    </dgm:pt>
    <dgm:pt modelId="{EDDEC715-D4E3-4BA4-9358-3E1D0B792749}" type="pres">
      <dgm:prSet presAssocID="{6D863A68-C491-431D-8B26-C41C3161A6AC}" presName="node" presStyleLbl="node1" presStyleIdx="2" presStyleCnt="13" custScaleX="92593" custLinFactX="-45049" custLinFactNeighborX="-100000" custLinFactNeighborY="73447">
        <dgm:presLayoutVars>
          <dgm:bulletEnabled val="1"/>
        </dgm:presLayoutVars>
      </dgm:prSet>
      <dgm:spPr/>
    </dgm:pt>
    <dgm:pt modelId="{01FF26F8-ADC0-4240-A191-89652A528CF4}" type="pres">
      <dgm:prSet presAssocID="{54FD0EE6-014A-4BE7-B368-6FB067F0A827}" presName="sibTrans" presStyleCnt="0"/>
      <dgm:spPr/>
    </dgm:pt>
    <dgm:pt modelId="{5E898F24-FC73-4ABF-BD92-75DA576E1310}" type="pres">
      <dgm:prSet presAssocID="{D9F7A644-24DE-43FF-885E-63B1A14F1CC4}" presName="node" presStyleLbl="node1" presStyleIdx="3" presStyleCnt="13" custScaleX="94838" custScaleY="98560" custLinFactX="-54349" custLinFactNeighborX="-100000" custLinFactNeighborY="73132">
        <dgm:presLayoutVars>
          <dgm:bulletEnabled val="1"/>
        </dgm:presLayoutVars>
      </dgm:prSet>
      <dgm:spPr/>
    </dgm:pt>
    <dgm:pt modelId="{07207470-D622-41E8-A8EE-33A3423B33E7}" type="pres">
      <dgm:prSet presAssocID="{AA8B7C52-C92D-46A3-92DA-CE847E98AC67}" presName="sibTrans" presStyleCnt="0"/>
      <dgm:spPr/>
    </dgm:pt>
    <dgm:pt modelId="{B0E42FC1-B585-4DE7-801E-53C41A19156B}" type="pres">
      <dgm:prSet presAssocID="{43AFBEB2-B3E6-44F9-90B6-8FF08F2033F2}" presName="node" presStyleLbl="node1" presStyleIdx="4" presStyleCnt="13" custScaleX="84656" custScaleY="96127" custLinFactX="100000" custLinFactNeighborX="154972" custLinFactNeighborY="-41027">
        <dgm:presLayoutVars>
          <dgm:bulletEnabled val="1"/>
        </dgm:presLayoutVars>
      </dgm:prSet>
      <dgm:spPr/>
    </dgm:pt>
    <dgm:pt modelId="{70B7E75C-DAAB-4727-9C31-98208D629FC0}" type="pres">
      <dgm:prSet presAssocID="{FCA8A870-B9F9-414E-BF5B-1C2F91C0E75E}" presName="sibTrans" presStyleCnt="0"/>
      <dgm:spPr/>
    </dgm:pt>
    <dgm:pt modelId="{48C087B8-8753-4803-8401-1B16DCC12CF8}" type="pres">
      <dgm:prSet presAssocID="{627010BA-D90B-4A0D-A3A0-69FCB3047848}" presName="node" presStyleLbl="node1" presStyleIdx="5" presStyleCnt="13" custScaleX="87061" custScaleY="96347" custLinFactX="100000" custLinFactNeighborX="152209" custLinFactNeighborY="-40935">
        <dgm:presLayoutVars>
          <dgm:bulletEnabled val="1"/>
        </dgm:presLayoutVars>
      </dgm:prSet>
      <dgm:spPr/>
    </dgm:pt>
    <dgm:pt modelId="{08F6543B-ED73-4A03-99A4-01E7F0DC443C}" type="pres">
      <dgm:prSet presAssocID="{7DC47750-1E22-47A5-ABA9-44E493132F40}" presName="sibTrans" presStyleCnt="0"/>
      <dgm:spPr/>
    </dgm:pt>
    <dgm:pt modelId="{42810EF8-6713-4A99-8621-E363E3F8FD09}" type="pres">
      <dgm:prSet presAssocID="{5888BBA7-294C-4667-95B2-D44633B4021E}" presName="node" presStyleLbl="node1" presStyleIdx="6" presStyleCnt="13" custScaleY="38163" custLinFactNeighborX="-44734" custLinFactNeighborY="38655">
        <dgm:presLayoutVars>
          <dgm:bulletEnabled val="1"/>
        </dgm:presLayoutVars>
      </dgm:prSet>
      <dgm:spPr/>
    </dgm:pt>
    <dgm:pt modelId="{9F3F0076-8F0E-4378-BDCE-BFE909491BAB}" type="pres">
      <dgm:prSet presAssocID="{6CC5EF2E-C332-4AB4-A9AA-6E546DB0FDD9}" presName="sibTrans" presStyleCnt="0"/>
      <dgm:spPr/>
    </dgm:pt>
    <dgm:pt modelId="{4E4F04B8-573A-4B57-931A-E6834E5BEEDC}" type="pres">
      <dgm:prSet presAssocID="{9ACE58EF-860B-415D-AFBA-E7ABEDAFCF87}" presName="node" presStyleLbl="node1" presStyleIdx="7" presStyleCnt="13" custScaleX="110764" custScaleY="80694" custLinFactX="-122807" custLinFactY="13581" custLinFactNeighborX="-200000" custLinFactNeighborY="100000">
        <dgm:presLayoutVars>
          <dgm:bulletEnabled val="1"/>
        </dgm:presLayoutVars>
      </dgm:prSet>
      <dgm:spPr/>
    </dgm:pt>
    <dgm:pt modelId="{3545355D-8B57-4ECB-B0ED-4979C1E95053}" type="pres">
      <dgm:prSet presAssocID="{75C1889D-0296-4ABC-AF87-0D0FFEAD55E4}" presName="sibTrans" presStyleCnt="0"/>
      <dgm:spPr/>
    </dgm:pt>
    <dgm:pt modelId="{ACCF4218-BB7E-426A-8259-B3DE7AFB1267}" type="pres">
      <dgm:prSet presAssocID="{6C8DBF4F-08B5-428C-BE12-2A466AF492F0}" presName="node" presStyleLbl="node1" presStyleIdx="8" presStyleCnt="13" custScaleX="111580" custScaleY="89855" custLinFactX="20964" custLinFactNeighborX="100000" custLinFactNeighborY="94797">
        <dgm:presLayoutVars>
          <dgm:bulletEnabled val="1"/>
        </dgm:presLayoutVars>
      </dgm:prSet>
      <dgm:spPr/>
    </dgm:pt>
    <dgm:pt modelId="{4ECCCBEC-24C5-4968-86A0-EACBA069CA14}" type="pres">
      <dgm:prSet presAssocID="{8A2492F5-DA8B-4BE2-9406-0F91F95B10AB}" presName="sibTrans" presStyleCnt="0"/>
      <dgm:spPr/>
    </dgm:pt>
    <dgm:pt modelId="{FC5965DB-42BE-46BA-8CA2-25D098C4C186}" type="pres">
      <dgm:prSet presAssocID="{FBD8FB41-3C78-4523-A1A9-5FB1682C3523}" presName="node" presStyleLbl="node1" presStyleIdx="9" presStyleCnt="13" custScaleX="110351" custScaleY="84369" custLinFactNeighborX="500" custLinFactNeighborY="1709">
        <dgm:presLayoutVars>
          <dgm:bulletEnabled val="1"/>
        </dgm:presLayoutVars>
      </dgm:prSet>
      <dgm:spPr/>
    </dgm:pt>
    <dgm:pt modelId="{48A3A54A-775A-46A8-8843-A847D71AD27C}" type="pres">
      <dgm:prSet presAssocID="{6CACD786-1BC0-44C9-8F85-9A40ADC2CDDC}" presName="sibTrans" presStyleCnt="0"/>
      <dgm:spPr/>
    </dgm:pt>
    <dgm:pt modelId="{E4399CA1-7656-4252-9FE4-08BEF8BDAAF6}" type="pres">
      <dgm:prSet presAssocID="{C3ED5F68-7A83-4932-B621-31F5F2DBD32F}" presName="node" presStyleLbl="node1" presStyleIdx="10" presStyleCnt="13" custScaleX="92826" custScaleY="85918" custLinFactNeighborX="-608" custLinFactNeighborY="-355">
        <dgm:presLayoutVars>
          <dgm:bulletEnabled val="1"/>
        </dgm:presLayoutVars>
      </dgm:prSet>
      <dgm:spPr/>
    </dgm:pt>
    <dgm:pt modelId="{D3EEDEBC-6528-4D3C-B195-A91FFDA9F1F0}" type="pres">
      <dgm:prSet presAssocID="{8E1D83F4-DA61-42E1-9FA2-2353D41BC2FF}" presName="sibTrans" presStyleCnt="0"/>
      <dgm:spPr/>
    </dgm:pt>
    <dgm:pt modelId="{5B2D45CA-C5E0-4E4E-8F2C-EE186C7B37D6}" type="pres">
      <dgm:prSet presAssocID="{28C0121B-2FF4-4C4A-81BF-A4F85F46832E}" presName="node" presStyleLbl="node1" presStyleIdx="11" presStyleCnt="13" custScaleX="98374" custScaleY="81495" custLinFactNeighborX="-210" custLinFactNeighborY="-3261">
        <dgm:presLayoutVars>
          <dgm:bulletEnabled val="1"/>
        </dgm:presLayoutVars>
      </dgm:prSet>
      <dgm:spPr/>
    </dgm:pt>
    <dgm:pt modelId="{B3432A79-C189-49C6-99E4-EDCCB0D585FF}" type="pres">
      <dgm:prSet presAssocID="{718100D3-7D98-4D0A-A6A3-71FA863F2A1F}" presName="sibTrans" presStyleCnt="0"/>
      <dgm:spPr/>
    </dgm:pt>
    <dgm:pt modelId="{616956D2-759C-43CF-995C-5BEAD5019F45}" type="pres">
      <dgm:prSet presAssocID="{A1D04F56-3767-4F43-BA31-0F39B7EE93E6}" presName="node" presStyleLbl="node1" presStyleIdx="12" presStyleCnt="13" custScaleX="92459" custScaleY="82301" custLinFactNeighborX="68814" custLinFactNeighborY="-8834">
        <dgm:presLayoutVars>
          <dgm:bulletEnabled val="1"/>
        </dgm:presLayoutVars>
      </dgm:prSet>
      <dgm:spPr/>
    </dgm:pt>
  </dgm:ptLst>
  <dgm:cxnLst>
    <dgm:cxn modelId="{D9737803-BEFF-4B84-B572-84DD932BAFD9}" srcId="{E52F97B5-33CC-4EEC-8CA2-873FC3194F24}" destId="{28C0121B-2FF4-4C4A-81BF-A4F85F46832E}" srcOrd="11" destOrd="0" parTransId="{A0C2F667-57DA-45B7-B94D-63EE5CAE9522}" sibTransId="{718100D3-7D98-4D0A-A6A3-71FA863F2A1F}"/>
    <dgm:cxn modelId="{12C1FE09-3F45-479C-A487-410CB1AB48A0}" type="presOf" srcId="{6C8DBF4F-08B5-428C-BE12-2A466AF492F0}" destId="{ACCF4218-BB7E-426A-8259-B3DE7AFB1267}" srcOrd="0" destOrd="0" presId="urn:microsoft.com/office/officeart/2005/8/layout/default"/>
    <dgm:cxn modelId="{A636180D-FFA7-4F60-9788-73F6BDE87202}" srcId="{E52F97B5-33CC-4EEC-8CA2-873FC3194F24}" destId="{FBD8FB41-3C78-4523-A1A9-5FB1682C3523}" srcOrd="9" destOrd="0" parTransId="{3BD7A1D7-4077-409E-B904-307658FDE7DE}" sibTransId="{6CACD786-1BC0-44C9-8F85-9A40ADC2CDDC}"/>
    <dgm:cxn modelId="{9B05D814-FDFA-431D-8429-38325A908C02}" srcId="{E52F97B5-33CC-4EEC-8CA2-873FC3194F24}" destId="{D9F7A644-24DE-43FF-885E-63B1A14F1CC4}" srcOrd="3" destOrd="0" parTransId="{22B79EE0-E38B-455A-ABA7-D7ACBBB49BB5}" sibTransId="{AA8B7C52-C92D-46A3-92DA-CE847E98AC67}"/>
    <dgm:cxn modelId="{DB6B3E1E-945D-4C14-9EF3-CB61A317C2D9}" type="presOf" srcId="{D9F7A644-24DE-43FF-885E-63B1A14F1CC4}" destId="{5E898F24-FC73-4ABF-BD92-75DA576E1310}" srcOrd="0" destOrd="0" presId="urn:microsoft.com/office/officeart/2005/8/layout/default"/>
    <dgm:cxn modelId="{5BCF6927-CDE5-4786-8B53-8E108F3A8CCB}" srcId="{E52F97B5-33CC-4EEC-8CA2-873FC3194F24}" destId="{9ACE58EF-860B-415D-AFBA-E7ABEDAFCF87}" srcOrd="7" destOrd="0" parTransId="{D82C308A-05AD-47CD-A463-C0FC80EC044C}" sibTransId="{75C1889D-0296-4ABC-AF87-0D0FFEAD55E4}"/>
    <dgm:cxn modelId="{6A825F2A-12C4-4077-803C-31B5B74C6E12}" srcId="{E52F97B5-33CC-4EEC-8CA2-873FC3194F24}" destId="{C3ED5F68-7A83-4932-B621-31F5F2DBD32F}" srcOrd="10" destOrd="0" parTransId="{0FF34F89-1B36-4A62-8A8D-6E17786FF184}" sibTransId="{8E1D83F4-DA61-42E1-9FA2-2353D41BC2FF}"/>
    <dgm:cxn modelId="{E0C3F734-BDB1-4A9E-8753-E3D476C33F03}" type="presOf" srcId="{627010BA-D90B-4A0D-A3A0-69FCB3047848}" destId="{48C087B8-8753-4803-8401-1B16DCC12CF8}" srcOrd="0" destOrd="0" presId="urn:microsoft.com/office/officeart/2005/8/layout/default"/>
    <dgm:cxn modelId="{19951339-68CD-4B6D-8B75-C7D64F6705D7}" type="presOf" srcId="{28C0121B-2FF4-4C4A-81BF-A4F85F46832E}" destId="{5B2D45CA-C5E0-4E4E-8F2C-EE186C7B37D6}" srcOrd="0" destOrd="0" presId="urn:microsoft.com/office/officeart/2005/8/layout/default"/>
    <dgm:cxn modelId="{2CDB6763-2ADB-449A-A79A-63DA7F20C8B1}" srcId="{E52F97B5-33CC-4EEC-8CA2-873FC3194F24}" destId="{A1D04F56-3767-4F43-BA31-0F39B7EE93E6}" srcOrd="12" destOrd="0" parTransId="{AC0C6841-0125-45A1-9161-E7EAD0146F21}" sibTransId="{747C3A4E-1755-48FF-A198-31B191D60D97}"/>
    <dgm:cxn modelId="{7C87FA44-F023-4E0F-904D-4B60DAEBB047}" srcId="{E52F97B5-33CC-4EEC-8CA2-873FC3194F24}" destId="{A2AAD1DC-C14A-4BE8-948E-31B49D1C3D18}" srcOrd="0" destOrd="0" parTransId="{BED1610E-1633-4802-9C8F-5CC0FB3D414E}" sibTransId="{F1110DD8-0244-4575-A6BF-CB6365FFC3E5}"/>
    <dgm:cxn modelId="{A0296C45-C60C-43A5-9834-B9519AC1AB5E}" type="presOf" srcId="{A2AAD1DC-C14A-4BE8-948E-31B49D1C3D18}" destId="{298CE510-30E4-47F1-98B2-B14467AE25E9}" srcOrd="0" destOrd="0" presId="urn:microsoft.com/office/officeart/2005/8/layout/default"/>
    <dgm:cxn modelId="{30887472-A842-4253-AE6D-5937AB7FB6F0}" srcId="{E52F97B5-33CC-4EEC-8CA2-873FC3194F24}" destId="{627010BA-D90B-4A0D-A3A0-69FCB3047848}" srcOrd="5" destOrd="0" parTransId="{D35B0535-C8C4-42FC-8258-4A391E676481}" sibTransId="{7DC47750-1E22-47A5-ABA9-44E493132F40}"/>
    <dgm:cxn modelId="{CCD2C775-BFA0-4452-9A9F-551A7C06C4C7}" type="presOf" srcId="{A38BA789-B78A-4719-ACED-43A1327D48A7}" destId="{54568E4C-654C-4F9E-AFA9-BC81172911E6}" srcOrd="0" destOrd="0" presId="urn:microsoft.com/office/officeart/2005/8/layout/default"/>
    <dgm:cxn modelId="{8EDAB77B-4E07-4E31-9A01-E713B876D95C}" type="presOf" srcId="{43AFBEB2-B3E6-44F9-90B6-8FF08F2033F2}" destId="{B0E42FC1-B585-4DE7-801E-53C41A19156B}" srcOrd="0" destOrd="0" presId="urn:microsoft.com/office/officeart/2005/8/layout/default"/>
    <dgm:cxn modelId="{B8E56181-A03D-415A-B611-CDB1C2BCF2F5}" type="presOf" srcId="{9ACE58EF-860B-415D-AFBA-E7ABEDAFCF87}" destId="{4E4F04B8-573A-4B57-931A-E6834E5BEEDC}" srcOrd="0" destOrd="0" presId="urn:microsoft.com/office/officeart/2005/8/layout/default"/>
    <dgm:cxn modelId="{BA9E289B-014F-47EB-8BB9-42C2581B4560}" type="presOf" srcId="{A1D04F56-3767-4F43-BA31-0F39B7EE93E6}" destId="{616956D2-759C-43CF-995C-5BEAD5019F45}" srcOrd="0" destOrd="0" presId="urn:microsoft.com/office/officeart/2005/8/layout/default"/>
    <dgm:cxn modelId="{1C04E0A0-3BCC-4FB2-AFD3-2F77E8945B72}" srcId="{E52F97B5-33CC-4EEC-8CA2-873FC3194F24}" destId="{6D863A68-C491-431D-8B26-C41C3161A6AC}" srcOrd="2" destOrd="0" parTransId="{7111FD34-3506-4D31-9FB1-B0EC7FBA079C}" sibTransId="{54FD0EE6-014A-4BE7-B368-6FB067F0A827}"/>
    <dgm:cxn modelId="{256508A9-233A-4553-9107-E2AE7D158EBF}" srcId="{E52F97B5-33CC-4EEC-8CA2-873FC3194F24}" destId="{6C8DBF4F-08B5-428C-BE12-2A466AF492F0}" srcOrd="8" destOrd="0" parTransId="{32ED371F-505F-4F76-9D3E-6F7435965A4F}" sibTransId="{8A2492F5-DA8B-4BE2-9406-0F91F95B10AB}"/>
    <dgm:cxn modelId="{282392B5-1455-4CA3-81FB-1F076937E250}" srcId="{E52F97B5-33CC-4EEC-8CA2-873FC3194F24}" destId="{5888BBA7-294C-4667-95B2-D44633B4021E}" srcOrd="6" destOrd="0" parTransId="{3FDDFFA2-BFCA-46FE-BC6E-23BE0B3F297D}" sibTransId="{6CC5EF2E-C332-4AB4-A9AA-6E546DB0FDD9}"/>
    <dgm:cxn modelId="{3ABD19CD-B895-48F3-BC6D-8EEE67837DF4}" type="presOf" srcId="{E52F97B5-33CC-4EEC-8CA2-873FC3194F24}" destId="{3E9B3EFA-196B-439C-9210-90A1D156B9F3}" srcOrd="0" destOrd="0" presId="urn:microsoft.com/office/officeart/2005/8/layout/default"/>
    <dgm:cxn modelId="{6F06B5D8-1817-4B36-B91D-014A5E88DA1B}" type="presOf" srcId="{6D863A68-C491-431D-8B26-C41C3161A6AC}" destId="{EDDEC715-D4E3-4BA4-9358-3E1D0B792749}" srcOrd="0" destOrd="0" presId="urn:microsoft.com/office/officeart/2005/8/layout/default"/>
    <dgm:cxn modelId="{130148DC-1CE1-46A4-BE89-313BBC3B00AF}" type="presOf" srcId="{C3ED5F68-7A83-4932-B621-31F5F2DBD32F}" destId="{E4399CA1-7656-4252-9FE4-08BEF8BDAAF6}" srcOrd="0" destOrd="0" presId="urn:microsoft.com/office/officeart/2005/8/layout/default"/>
    <dgm:cxn modelId="{4B2654DF-AC61-4B7A-9E7B-9BD99C3E3FC9}" srcId="{E52F97B5-33CC-4EEC-8CA2-873FC3194F24}" destId="{A38BA789-B78A-4719-ACED-43A1327D48A7}" srcOrd="1" destOrd="0" parTransId="{F6C88368-6E04-46F0-BAC4-59A1DEDD9124}" sibTransId="{3645CA8E-AD1E-4FF3-8C0E-61F8BFB51836}"/>
    <dgm:cxn modelId="{16857FE6-4709-4CE0-82FF-5ECD526DCBB3}" type="presOf" srcId="{FBD8FB41-3C78-4523-A1A9-5FB1682C3523}" destId="{FC5965DB-42BE-46BA-8CA2-25D098C4C186}" srcOrd="0" destOrd="0" presId="urn:microsoft.com/office/officeart/2005/8/layout/default"/>
    <dgm:cxn modelId="{B4C019F1-B72A-43D4-BE43-667271FFBE60}" type="presOf" srcId="{5888BBA7-294C-4667-95B2-D44633B4021E}" destId="{42810EF8-6713-4A99-8621-E363E3F8FD09}" srcOrd="0" destOrd="0" presId="urn:microsoft.com/office/officeart/2005/8/layout/default"/>
    <dgm:cxn modelId="{B2BA65FF-E7D1-4700-8D24-42368E17C339}" srcId="{E52F97B5-33CC-4EEC-8CA2-873FC3194F24}" destId="{43AFBEB2-B3E6-44F9-90B6-8FF08F2033F2}" srcOrd="4" destOrd="0" parTransId="{E80688B5-F2DF-4B08-BBE2-9374F299B455}" sibTransId="{FCA8A870-B9F9-414E-BF5B-1C2F91C0E75E}"/>
    <dgm:cxn modelId="{57C48736-4870-49E3-8955-7C45A3F5D39E}" type="presParOf" srcId="{3E9B3EFA-196B-439C-9210-90A1D156B9F3}" destId="{298CE510-30E4-47F1-98B2-B14467AE25E9}" srcOrd="0" destOrd="0" presId="urn:microsoft.com/office/officeart/2005/8/layout/default"/>
    <dgm:cxn modelId="{7D0CCC36-E9B1-4F68-B26F-2C9CDB8CB740}" type="presParOf" srcId="{3E9B3EFA-196B-439C-9210-90A1D156B9F3}" destId="{EFC1A0FC-BBF4-4719-A122-11D19997A532}" srcOrd="1" destOrd="0" presId="urn:microsoft.com/office/officeart/2005/8/layout/default"/>
    <dgm:cxn modelId="{85052F96-B515-4242-A2EB-A149AF8BA9C6}" type="presParOf" srcId="{3E9B3EFA-196B-439C-9210-90A1D156B9F3}" destId="{54568E4C-654C-4F9E-AFA9-BC81172911E6}" srcOrd="2" destOrd="0" presId="urn:microsoft.com/office/officeart/2005/8/layout/default"/>
    <dgm:cxn modelId="{38B188A3-B6F3-4D92-B3BC-18758C39797F}" type="presParOf" srcId="{3E9B3EFA-196B-439C-9210-90A1D156B9F3}" destId="{281FBC02-F83B-4081-952E-488B99FD4DA9}" srcOrd="3" destOrd="0" presId="urn:microsoft.com/office/officeart/2005/8/layout/default"/>
    <dgm:cxn modelId="{81891BC8-A50A-4F9E-B936-4F1A939EB770}" type="presParOf" srcId="{3E9B3EFA-196B-439C-9210-90A1D156B9F3}" destId="{EDDEC715-D4E3-4BA4-9358-3E1D0B792749}" srcOrd="4" destOrd="0" presId="urn:microsoft.com/office/officeart/2005/8/layout/default"/>
    <dgm:cxn modelId="{CC0AACF9-E374-4D8F-859C-81509B43284F}" type="presParOf" srcId="{3E9B3EFA-196B-439C-9210-90A1D156B9F3}" destId="{01FF26F8-ADC0-4240-A191-89652A528CF4}" srcOrd="5" destOrd="0" presId="urn:microsoft.com/office/officeart/2005/8/layout/default"/>
    <dgm:cxn modelId="{E3E27E95-CE4C-4CFA-8AE7-730CA599C18F}" type="presParOf" srcId="{3E9B3EFA-196B-439C-9210-90A1D156B9F3}" destId="{5E898F24-FC73-4ABF-BD92-75DA576E1310}" srcOrd="6" destOrd="0" presId="urn:microsoft.com/office/officeart/2005/8/layout/default"/>
    <dgm:cxn modelId="{C65EA995-F7A2-4E1B-BA0A-A687E1592076}" type="presParOf" srcId="{3E9B3EFA-196B-439C-9210-90A1D156B9F3}" destId="{07207470-D622-41E8-A8EE-33A3423B33E7}" srcOrd="7" destOrd="0" presId="urn:microsoft.com/office/officeart/2005/8/layout/default"/>
    <dgm:cxn modelId="{9C27EED9-8C35-4641-9F26-29842B78D9D4}" type="presParOf" srcId="{3E9B3EFA-196B-439C-9210-90A1D156B9F3}" destId="{B0E42FC1-B585-4DE7-801E-53C41A19156B}" srcOrd="8" destOrd="0" presId="urn:microsoft.com/office/officeart/2005/8/layout/default"/>
    <dgm:cxn modelId="{3C691AC2-5C5C-46E9-B1F5-477796F081F3}" type="presParOf" srcId="{3E9B3EFA-196B-439C-9210-90A1D156B9F3}" destId="{70B7E75C-DAAB-4727-9C31-98208D629FC0}" srcOrd="9" destOrd="0" presId="urn:microsoft.com/office/officeart/2005/8/layout/default"/>
    <dgm:cxn modelId="{BDAA85E8-4B7C-44DE-A6DC-DFA1A26CC479}" type="presParOf" srcId="{3E9B3EFA-196B-439C-9210-90A1D156B9F3}" destId="{48C087B8-8753-4803-8401-1B16DCC12CF8}" srcOrd="10" destOrd="0" presId="urn:microsoft.com/office/officeart/2005/8/layout/default"/>
    <dgm:cxn modelId="{A458A502-61BC-4838-9D40-1D28AD1FFE5E}" type="presParOf" srcId="{3E9B3EFA-196B-439C-9210-90A1D156B9F3}" destId="{08F6543B-ED73-4A03-99A4-01E7F0DC443C}" srcOrd="11" destOrd="0" presId="urn:microsoft.com/office/officeart/2005/8/layout/default"/>
    <dgm:cxn modelId="{993EA4D3-98D0-4375-A89E-9081F95DEC43}" type="presParOf" srcId="{3E9B3EFA-196B-439C-9210-90A1D156B9F3}" destId="{42810EF8-6713-4A99-8621-E363E3F8FD09}" srcOrd="12" destOrd="0" presId="urn:microsoft.com/office/officeart/2005/8/layout/default"/>
    <dgm:cxn modelId="{86BF1F0D-5161-40EF-8210-A9C2C667F1EB}" type="presParOf" srcId="{3E9B3EFA-196B-439C-9210-90A1D156B9F3}" destId="{9F3F0076-8F0E-4378-BDCE-BFE909491BAB}" srcOrd="13" destOrd="0" presId="urn:microsoft.com/office/officeart/2005/8/layout/default"/>
    <dgm:cxn modelId="{4407B774-1164-43DD-90D0-C87F8393EE29}" type="presParOf" srcId="{3E9B3EFA-196B-439C-9210-90A1D156B9F3}" destId="{4E4F04B8-573A-4B57-931A-E6834E5BEEDC}" srcOrd="14" destOrd="0" presId="urn:microsoft.com/office/officeart/2005/8/layout/default"/>
    <dgm:cxn modelId="{2011BC20-ADA9-42F6-900D-4D5D2FD0BFB8}" type="presParOf" srcId="{3E9B3EFA-196B-439C-9210-90A1D156B9F3}" destId="{3545355D-8B57-4ECB-B0ED-4979C1E95053}" srcOrd="15" destOrd="0" presId="urn:microsoft.com/office/officeart/2005/8/layout/default"/>
    <dgm:cxn modelId="{1286C4AE-C613-4764-9648-98C033A0A4DE}" type="presParOf" srcId="{3E9B3EFA-196B-439C-9210-90A1D156B9F3}" destId="{ACCF4218-BB7E-426A-8259-B3DE7AFB1267}" srcOrd="16" destOrd="0" presId="urn:microsoft.com/office/officeart/2005/8/layout/default"/>
    <dgm:cxn modelId="{63F661B6-1796-46C8-BBB0-9C6E4B8F20F7}" type="presParOf" srcId="{3E9B3EFA-196B-439C-9210-90A1D156B9F3}" destId="{4ECCCBEC-24C5-4968-86A0-EACBA069CA14}" srcOrd="17" destOrd="0" presId="urn:microsoft.com/office/officeart/2005/8/layout/default"/>
    <dgm:cxn modelId="{06307F0A-063E-44A5-99EE-8D782BF30D01}" type="presParOf" srcId="{3E9B3EFA-196B-439C-9210-90A1D156B9F3}" destId="{FC5965DB-42BE-46BA-8CA2-25D098C4C186}" srcOrd="18" destOrd="0" presId="urn:microsoft.com/office/officeart/2005/8/layout/default"/>
    <dgm:cxn modelId="{ECAEAB44-428D-4F87-8B77-CD7403DFFAED}" type="presParOf" srcId="{3E9B3EFA-196B-439C-9210-90A1D156B9F3}" destId="{48A3A54A-775A-46A8-8843-A847D71AD27C}" srcOrd="19" destOrd="0" presId="urn:microsoft.com/office/officeart/2005/8/layout/default"/>
    <dgm:cxn modelId="{BD7DFB0C-D931-4736-87CF-E30AC01B3191}" type="presParOf" srcId="{3E9B3EFA-196B-439C-9210-90A1D156B9F3}" destId="{E4399CA1-7656-4252-9FE4-08BEF8BDAAF6}" srcOrd="20" destOrd="0" presId="urn:microsoft.com/office/officeart/2005/8/layout/default"/>
    <dgm:cxn modelId="{D4AA557E-956D-47B6-8EBC-96C1D9C86D8E}" type="presParOf" srcId="{3E9B3EFA-196B-439C-9210-90A1D156B9F3}" destId="{D3EEDEBC-6528-4D3C-B195-A91FFDA9F1F0}" srcOrd="21" destOrd="0" presId="urn:microsoft.com/office/officeart/2005/8/layout/default"/>
    <dgm:cxn modelId="{F5A442C9-F8BA-4A77-A86D-474DF3293F79}" type="presParOf" srcId="{3E9B3EFA-196B-439C-9210-90A1D156B9F3}" destId="{5B2D45CA-C5E0-4E4E-8F2C-EE186C7B37D6}" srcOrd="22" destOrd="0" presId="urn:microsoft.com/office/officeart/2005/8/layout/default"/>
    <dgm:cxn modelId="{3A43C2CE-FAD1-4EB0-ABF5-2F2952E615A4}" type="presParOf" srcId="{3E9B3EFA-196B-439C-9210-90A1D156B9F3}" destId="{B3432A79-C189-49C6-99E4-EDCCB0D585FF}" srcOrd="23" destOrd="0" presId="urn:microsoft.com/office/officeart/2005/8/layout/default"/>
    <dgm:cxn modelId="{9F0C446E-DCB9-4F91-8A6C-86D1F90FA5A2}" type="presParOf" srcId="{3E9B3EFA-196B-439C-9210-90A1D156B9F3}" destId="{616956D2-759C-43CF-995C-5BEAD5019F45}" srcOrd="2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5DC90B-5F33-4E9D-83FB-59D6855A0D7F}"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72FAE2B2-9266-4F72-86BC-504607B7B695}">
      <dgm:prSet/>
      <dgm:spPr/>
      <dgm:t>
        <a:bodyPr/>
        <a:lstStyle/>
        <a:p>
          <a:r>
            <a:rPr lang="en-GB" dirty="0"/>
            <a:t>Asthma history </a:t>
          </a:r>
          <a:endParaRPr lang="en-US" dirty="0"/>
        </a:p>
      </dgm:t>
    </dgm:pt>
    <dgm:pt modelId="{DDBE3CC0-A78D-4447-A2A1-B4904B4EB00B}" type="parTrans" cxnId="{54B81F9C-CB77-4FCA-AD3E-B3752FCB4AB4}">
      <dgm:prSet/>
      <dgm:spPr/>
      <dgm:t>
        <a:bodyPr/>
        <a:lstStyle/>
        <a:p>
          <a:endParaRPr lang="en-US"/>
        </a:p>
      </dgm:t>
    </dgm:pt>
    <dgm:pt modelId="{A7401767-C602-498E-BF57-410D9F02B3DA}" type="sibTrans" cxnId="{54B81F9C-CB77-4FCA-AD3E-B3752FCB4AB4}">
      <dgm:prSet/>
      <dgm:spPr/>
      <dgm:t>
        <a:bodyPr/>
        <a:lstStyle/>
        <a:p>
          <a:endParaRPr lang="en-US"/>
        </a:p>
      </dgm:t>
    </dgm:pt>
    <dgm:pt modelId="{FD88747E-8BA5-43B6-A25C-7A64145F38B0}">
      <dgm:prSet/>
      <dgm:spPr>
        <a:solidFill>
          <a:schemeClr val="accent1">
            <a:lumMod val="60000"/>
            <a:lumOff val="40000"/>
          </a:schemeClr>
        </a:solidFill>
      </dgm:spPr>
      <dgm:t>
        <a:bodyPr/>
        <a:lstStyle/>
        <a:p>
          <a:r>
            <a:rPr lang="en-GB" dirty="0"/>
            <a:t>Concordance </a:t>
          </a:r>
          <a:endParaRPr lang="en-US" dirty="0"/>
        </a:p>
      </dgm:t>
    </dgm:pt>
    <dgm:pt modelId="{8E4BF805-8775-4F15-BFA1-E774A235620D}" type="parTrans" cxnId="{BA0A32FE-7E31-475E-BDDC-61E0859B7D41}">
      <dgm:prSet/>
      <dgm:spPr/>
      <dgm:t>
        <a:bodyPr/>
        <a:lstStyle/>
        <a:p>
          <a:endParaRPr lang="en-US"/>
        </a:p>
      </dgm:t>
    </dgm:pt>
    <dgm:pt modelId="{AE30CA6D-0E5D-4B99-8B2E-AFC07AAF61F8}" type="sibTrans" cxnId="{BA0A32FE-7E31-475E-BDDC-61E0859B7D41}">
      <dgm:prSet/>
      <dgm:spPr/>
      <dgm:t>
        <a:bodyPr/>
        <a:lstStyle/>
        <a:p>
          <a:endParaRPr lang="en-US"/>
        </a:p>
      </dgm:t>
    </dgm:pt>
    <dgm:pt modelId="{ECEC40ED-F6C9-46F1-BFCC-78BAC38D9DCE}">
      <dgm:prSet/>
      <dgm:spPr>
        <a:solidFill>
          <a:schemeClr val="accent1">
            <a:lumMod val="75000"/>
          </a:schemeClr>
        </a:solidFill>
      </dgm:spPr>
      <dgm:t>
        <a:bodyPr/>
        <a:lstStyle/>
        <a:p>
          <a:r>
            <a:rPr lang="en-GB" dirty="0"/>
            <a:t>Inhaler technique  spacer ?</a:t>
          </a:r>
          <a:endParaRPr lang="en-US" dirty="0"/>
        </a:p>
      </dgm:t>
    </dgm:pt>
    <dgm:pt modelId="{DB061D1A-DA01-4C8D-8FF0-D9317D236912}" type="parTrans" cxnId="{1975AC0F-C140-43C2-8B24-B42A5B080ED1}">
      <dgm:prSet/>
      <dgm:spPr/>
      <dgm:t>
        <a:bodyPr/>
        <a:lstStyle/>
        <a:p>
          <a:endParaRPr lang="en-US"/>
        </a:p>
      </dgm:t>
    </dgm:pt>
    <dgm:pt modelId="{0181C0E6-D384-49C1-A658-B3B4209DF1DC}" type="sibTrans" cxnId="{1975AC0F-C140-43C2-8B24-B42A5B080ED1}">
      <dgm:prSet/>
      <dgm:spPr/>
      <dgm:t>
        <a:bodyPr/>
        <a:lstStyle/>
        <a:p>
          <a:endParaRPr lang="en-US"/>
        </a:p>
      </dgm:t>
    </dgm:pt>
    <dgm:pt modelId="{57B94FDF-3188-460F-9AA7-86C1D410D1B3}">
      <dgm:prSet/>
      <dgm:spPr/>
      <dgm:t>
        <a:bodyPr/>
        <a:lstStyle/>
        <a:p>
          <a:r>
            <a:rPr lang="en-GB" dirty="0"/>
            <a:t>Change of circumstances </a:t>
          </a:r>
          <a:endParaRPr lang="en-US" dirty="0"/>
        </a:p>
      </dgm:t>
    </dgm:pt>
    <dgm:pt modelId="{D6D09C02-4F83-4780-A87C-6CA607BCB85C}" type="parTrans" cxnId="{55C39D91-192A-430F-B2FF-19D7F9B9C9FE}">
      <dgm:prSet/>
      <dgm:spPr/>
      <dgm:t>
        <a:bodyPr/>
        <a:lstStyle/>
        <a:p>
          <a:endParaRPr lang="en-US"/>
        </a:p>
      </dgm:t>
    </dgm:pt>
    <dgm:pt modelId="{5B768529-5B10-4A92-872F-DDF084925392}" type="sibTrans" cxnId="{55C39D91-192A-430F-B2FF-19D7F9B9C9FE}">
      <dgm:prSet/>
      <dgm:spPr/>
      <dgm:t>
        <a:bodyPr/>
        <a:lstStyle/>
        <a:p>
          <a:endParaRPr lang="en-US"/>
        </a:p>
      </dgm:t>
    </dgm:pt>
    <dgm:pt modelId="{7F27B96F-9F40-47AF-812C-8C0A191BBAED}">
      <dgm:prSet/>
      <dgm:spPr/>
      <dgm:t>
        <a:bodyPr/>
        <a:lstStyle/>
        <a:p>
          <a:r>
            <a:rPr lang="en-GB" dirty="0"/>
            <a:t>Parental pressure </a:t>
          </a:r>
          <a:endParaRPr lang="en-US" dirty="0"/>
        </a:p>
      </dgm:t>
    </dgm:pt>
    <dgm:pt modelId="{CA401964-B39C-4C87-B5E9-6D46870B1E03}" type="parTrans" cxnId="{8D429867-20B8-4283-9AC0-C549759E0810}">
      <dgm:prSet/>
      <dgm:spPr/>
      <dgm:t>
        <a:bodyPr/>
        <a:lstStyle/>
        <a:p>
          <a:endParaRPr lang="en-US"/>
        </a:p>
      </dgm:t>
    </dgm:pt>
    <dgm:pt modelId="{DDCFA208-88D8-4E69-985D-2D13FC84D245}" type="sibTrans" cxnId="{8D429867-20B8-4283-9AC0-C549759E0810}">
      <dgm:prSet/>
      <dgm:spPr/>
      <dgm:t>
        <a:bodyPr/>
        <a:lstStyle/>
        <a:p>
          <a:endParaRPr lang="en-US"/>
        </a:p>
      </dgm:t>
    </dgm:pt>
    <dgm:pt modelId="{843FBEBC-E181-4224-98BA-AACEB877D59B}">
      <dgm:prSet/>
      <dgm:spPr/>
      <dgm:t>
        <a:bodyPr/>
        <a:lstStyle/>
        <a:p>
          <a:r>
            <a:rPr lang="en-GB" dirty="0"/>
            <a:t>Body changes /hormonal influence </a:t>
          </a:r>
          <a:endParaRPr lang="en-US" dirty="0"/>
        </a:p>
      </dgm:t>
    </dgm:pt>
    <dgm:pt modelId="{76808F3C-C0D8-4AB4-B978-BE6BA8F0CE06}" type="parTrans" cxnId="{C92C2F12-C979-45AE-9394-54FAEF92C12A}">
      <dgm:prSet/>
      <dgm:spPr/>
      <dgm:t>
        <a:bodyPr/>
        <a:lstStyle/>
        <a:p>
          <a:endParaRPr lang="en-US"/>
        </a:p>
      </dgm:t>
    </dgm:pt>
    <dgm:pt modelId="{B518842B-0D82-4748-B7BE-D909E903C443}" type="sibTrans" cxnId="{C92C2F12-C979-45AE-9394-54FAEF92C12A}">
      <dgm:prSet/>
      <dgm:spPr/>
      <dgm:t>
        <a:bodyPr/>
        <a:lstStyle/>
        <a:p>
          <a:endParaRPr lang="en-US"/>
        </a:p>
      </dgm:t>
    </dgm:pt>
    <dgm:pt modelId="{B5B31455-4E58-47A8-8BB7-B58E7444387B}">
      <dgm:prSet/>
      <dgm:spPr/>
      <dgm:t>
        <a:bodyPr/>
        <a:lstStyle/>
        <a:p>
          <a:r>
            <a:rPr lang="en-GB" dirty="0"/>
            <a:t>Allergies/Triggers</a:t>
          </a:r>
          <a:endParaRPr lang="en-US" dirty="0"/>
        </a:p>
      </dgm:t>
    </dgm:pt>
    <dgm:pt modelId="{149DF71E-9992-4E49-ADB9-882E1AF03A6B}" type="parTrans" cxnId="{468E18ED-36C3-4066-954A-8254A7BAE416}">
      <dgm:prSet/>
      <dgm:spPr/>
      <dgm:t>
        <a:bodyPr/>
        <a:lstStyle/>
        <a:p>
          <a:endParaRPr lang="en-US"/>
        </a:p>
      </dgm:t>
    </dgm:pt>
    <dgm:pt modelId="{310C171E-FA74-4779-A015-021495EAB671}" type="sibTrans" cxnId="{468E18ED-36C3-4066-954A-8254A7BAE416}">
      <dgm:prSet/>
      <dgm:spPr/>
      <dgm:t>
        <a:bodyPr/>
        <a:lstStyle/>
        <a:p>
          <a:endParaRPr lang="en-US"/>
        </a:p>
      </dgm:t>
    </dgm:pt>
    <dgm:pt modelId="{6BEE0E7B-A2B5-4ECC-B8F0-0DEBD508065F}">
      <dgm:prSet/>
      <dgm:spPr/>
      <dgm:t>
        <a:bodyPr/>
        <a:lstStyle/>
        <a:p>
          <a:r>
            <a:rPr lang="en-GB" dirty="0"/>
            <a:t>Stress and friendships </a:t>
          </a:r>
          <a:endParaRPr lang="en-US" dirty="0"/>
        </a:p>
      </dgm:t>
    </dgm:pt>
    <dgm:pt modelId="{A9C4E7BF-4FB4-40CB-959C-C9C9D92FDAF4}" type="parTrans" cxnId="{161CB883-FE1E-4FBE-98AD-E9FB35B981C6}">
      <dgm:prSet/>
      <dgm:spPr/>
      <dgm:t>
        <a:bodyPr/>
        <a:lstStyle/>
        <a:p>
          <a:endParaRPr lang="en-US"/>
        </a:p>
      </dgm:t>
    </dgm:pt>
    <dgm:pt modelId="{D6DF2FAA-A227-4F94-8074-91AECFACD83D}" type="sibTrans" cxnId="{161CB883-FE1E-4FBE-98AD-E9FB35B981C6}">
      <dgm:prSet/>
      <dgm:spPr/>
      <dgm:t>
        <a:bodyPr/>
        <a:lstStyle/>
        <a:p>
          <a:endParaRPr lang="en-US"/>
        </a:p>
      </dgm:t>
    </dgm:pt>
    <dgm:pt modelId="{B1D26E66-3CCF-4F44-AF6C-0EEA77B48731}" type="pres">
      <dgm:prSet presAssocID="{4E5DC90B-5F33-4E9D-83FB-59D6855A0D7F}" presName="diagram" presStyleCnt="0">
        <dgm:presLayoutVars>
          <dgm:dir/>
          <dgm:resizeHandles val="exact"/>
        </dgm:presLayoutVars>
      </dgm:prSet>
      <dgm:spPr/>
    </dgm:pt>
    <dgm:pt modelId="{6C898FA3-8B7E-41A9-99DD-D41D2B534E52}" type="pres">
      <dgm:prSet presAssocID="{72FAE2B2-9266-4F72-86BC-504607B7B695}" presName="node" presStyleLbl="node1" presStyleIdx="0" presStyleCnt="8">
        <dgm:presLayoutVars>
          <dgm:bulletEnabled val="1"/>
        </dgm:presLayoutVars>
      </dgm:prSet>
      <dgm:spPr/>
    </dgm:pt>
    <dgm:pt modelId="{EB227DF5-AE2D-4561-ABE2-978DF85A943D}" type="pres">
      <dgm:prSet presAssocID="{A7401767-C602-498E-BF57-410D9F02B3DA}" presName="sibTrans" presStyleCnt="0"/>
      <dgm:spPr/>
    </dgm:pt>
    <dgm:pt modelId="{598EDF57-B2F1-40C4-9802-43ABE240BAAD}" type="pres">
      <dgm:prSet presAssocID="{FD88747E-8BA5-43B6-A25C-7A64145F38B0}" presName="node" presStyleLbl="node1" presStyleIdx="1" presStyleCnt="8">
        <dgm:presLayoutVars>
          <dgm:bulletEnabled val="1"/>
        </dgm:presLayoutVars>
      </dgm:prSet>
      <dgm:spPr/>
    </dgm:pt>
    <dgm:pt modelId="{5565CF63-0E36-43B6-A29C-5FC4BDBA3D00}" type="pres">
      <dgm:prSet presAssocID="{AE30CA6D-0E5D-4B99-8B2E-AFC07AAF61F8}" presName="sibTrans" presStyleCnt="0"/>
      <dgm:spPr/>
    </dgm:pt>
    <dgm:pt modelId="{30B90B3D-7FC5-4FDA-8103-091FCD79B63D}" type="pres">
      <dgm:prSet presAssocID="{ECEC40ED-F6C9-46F1-BFCC-78BAC38D9DCE}" presName="node" presStyleLbl="node1" presStyleIdx="2" presStyleCnt="8" custLinFactNeighborX="703" custLinFactNeighborY="2342">
        <dgm:presLayoutVars>
          <dgm:bulletEnabled val="1"/>
        </dgm:presLayoutVars>
      </dgm:prSet>
      <dgm:spPr/>
    </dgm:pt>
    <dgm:pt modelId="{D5204409-64D4-47F8-A8C4-3CBF81955CC8}" type="pres">
      <dgm:prSet presAssocID="{0181C0E6-D384-49C1-A658-B3B4209DF1DC}" presName="sibTrans" presStyleCnt="0"/>
      <dgm:spPr/>
    </dgm:pt>
    <dgm:pt modelId="{D33FD7C4-041A-4D1E-9BDD-B2C21FA6D55C}" type="pres">
      <dgm:prSet presAssocID="{57B94FDF-3188-460F-9AA7-86C1D410D1B3}" presName="node" presStyleLbl="node1" presStyleIdx="3" presStyleCnt="8">
        <dgm:presLayoutVars>
          <dgm:bulletEnabled val="1"/>
        </dgm:presLayoutVars>
      </dgm:prSet>
      <dgm:spPr/>
    </dgm:pt>
    <dgm:pt modelId="{3A232EDB-101E-46C2-B1C5-59BB8248B715}" type="pres">
      <dgm:prSet presAssocID="{5B768529-5B10-4A92-872F-DDF084925392}" presName="sibTrans" presStyleCnt="0"/>
      <dgm:spPr/>
    </dgm:pt>
    <dgm:pt modelId="{E2E74846-3B54-4087-B92A-4E212DB4F746}" type="pres">
      <dgm:prSet presAssocID="{7F27B96F-9F40-47AF-812C-8C0A191BBAED}" presName="node" presStyleLbl="node1" presStyleIdx="4" presStyleCnt="8">
        <dgm:presLayoutVars>
          <dgm:bulletEnabled val="1"/>
        </dgm:presLayoutVars>
      </dgm:prSet>
      <dgm:spPr/>
    </dgm:pt>
    <dgm:pt modelId="{C805BE03-3335-45F7-BCBD-670E006F5E0A}" type="pres">
      <dgm:prSet presAssocID="{DDCFA208-88D8-4E69-985D-2D13FC84D245}" presName="sibTrans" presStyleCnt="0"/>
      <dgm:spPr/>
    </dgm:pt>
    <dgm:pt modelId="{2D25F6A6-7E22-4C89-A02E-80FEA848A84E}" type="pres">
      <dgm:prSet presAssocID="{843FBEBC-E181-4224-98BA-AACEB877D59B}" presName="node" presStyleLbl="node1" presStyleIdx="5" presStyleCnt="8">
        <dgm:presLayoutVars>
          <dgm:bulletEnabled val="1"/>
        </dgm:presLayoutVars>
      </dgm:prSet>
      <dgm:spPr/>
    </dgm:pt>
    <dgm:pt modelId="{14818170-CA12-4CD9-ADF2-0FAFE60D33CD}" type="pres">
      <dgm:prSet presAssocID="{B518842B-0D82-4748-B7BE-D909E903C443}" presName="sibTrans" presStyleCnt="0"/>
      <dgm:spPr/>
    </dgm:pt>
    <dgm:pt modelId="{C6ACCC65-64AC-4378-AD6D-9FEC8C8BC4D0}" type="pres">
      <dgm:prSet presAssocID="{B5B31455-4E58-47A8-8BB7-B58E7444387B}" presName="node" presStyleLbl="node1" presStyleIdx="6" presStyleCnt="8">
        <dgm:presLayoutVars>
          <dgm:bulletEnabled val="1"/>
        </dgm:presLayoutVars>
      </dgm:prSet>
      <dgm:spPr/>
    </dgm:pt>
    <dgm:pt modelId="{E102DFBC-5FC7-4D1C-82E7-39A921A535FD}" type="pres">
      <dgm:prSet presAssocID="{310C171E-FA74-4779-A015-021495EAB671}" presName="sibTrans" presStyleCnt="0"/>
      <dgm:spPr/>
    </dgm:pt>
    <dgm:pt modelId="{C33C5331-18B6-4512-B311-40FE8E093D8C}" type="pres">
      <dgm:prSet presAssocID="{6BEE0E7B-A2B5-4ECC-B8F0-0DEBD508065F}" presName="node" presStyleLbl="node1" presStyleIdx="7" presStyleCnt="8">
        <dgm:presLayoutVars>
          <dgm:bulletEnabled val="1"/>
        </dgm:presLayoutVars>
      </dgm:prSet>
      <dgm:spPr/>
    </dgm:pt>
  </dgm:ptLst>
  <dgm:cxnLst>
    <dgm:cxn modelId="{C396F801-F852-419E-8758-3B5B4AE75D1F}" type="presOf" srcId="{72FAE2B2-9266-4F72-86BC-504607B7B695}" destId="{6C898FA3-8B7E-41A9-99DD-D41D2B534E52}" srcOrd="0" destOrd="0" presId="urn:microsoft.com/office/officeart/2005/8/layout/default"/>
    <dgm:cxn modelId="{1975AC0F-C140-43C2-8B24-B42A5B080ED1}" srcId="{4E5DC90B-5F33-4E9D-83FB-59D6855A0D7F}" destId="{ECEC40ED-F6C9-46F1-BFCC-78BAC38D9DCE}" srcOrd="2" destOrd="0" parTransId="{DB061D1A-DA01-4C8D-8FF0-D9317D236912}" sibTransId="{0181C0E6-D384-49C1-A658-B3B4209DF1DC}"/>
    <dgm:cxn modelId="{C92C2F12-C979-45AE-9394-54FAEF92C12A}" srcId="{4E5DC90B-5F33-4E9D-83FB-59D6855A0D7F}" destId="{843FBEBC-E181-4224-98BA-AACEB877D59B}" srcOrd="5" destOrd="0" parTransId="{76808F3C-C0D8-4AB4-B978-BE6BA8F0CE06}" sibTransId="{B518842B-0D82-4748-B7BE-D909E903C443}"/>
    <dgm:cxn modelId="{33FB0B2B-C6B9-4F7E-846F-E7D81075047A}" type="presOf" srcId="{57B94FDF-3188-460F-9AA7-86C1D410D1B3}" destId="{D33FD7C4-041A-4D1E-9BDD-B2C21FA6D55C}" srcOrd="0" destOrd="0" presId="urn:microsoft.com/office/officeart/2005/8/layout/default"/>
    <dgm:cxn modelId="{8DC2D42B-CB3D-4B8C-B1BB-8BCD4DF6D2F2}" type="presOf" srcId="{843FBEBC-E181-4224-98BA-AACEB877D59B}" destId="{2D25F6A6-7E22-4C89-A02E-80FEA848A84E}" srcOrd="0" destOrd="0" presId="urn:microsoft.com/office/officeart/2005/8/layout/default"/>
    <dgm:cxn modelId="{86D2032C-7223-4097-BF47-DA4A63098988}" type="presOf" srcId="{ECEC40ED-F6C9-46F1-BFCC-78BAC38D9DCE}" destId="{30B90B3D-7FC5-4FDA-8103-091FCD79B63D}" srcOrd="0" destOrd="0" presId="urn:microsoft.com/office/officeart/2005/8/layout/default"/>
    <dgm:cxn modelId="{8D429867-20B8-4283-9AC0-C549759E0810}" srcId="{4E5DC90B-5F33-4E9D-83FB-59D6855A0D7F}" destId="{7F27B96F-9F40-47AF-812C-8C0A191BBAED}" srcOrd="4" destOrd="0" parTransId="{CA401964-B39C-4C87-B5E9-6D46870B1E03}" sibTransId="{DDCFA208-88D8-4E69-985D-2D13FC84D245}"/>
    <dgm:cxn modelId="{3642EB79-2970-4E51-8384-DA6FA2F5AB2B}" type="presOf" srcId="{FD88747E-8BA5-43B6-A25C-7A64145F38B0}" destId="{598EDF57-B2F1-40C4-9802-43ABE240BAAD}" srcOrd="0" destOrd="0" presId="urn:microsoft.com/office/officeart/2005/8/layout/default"/>
    <dgm:cxn modelId="{161CB883-FE1E-4FBE-98AD-E9FB35B981C6}" srcId="{4E5DC90B-5F33-4E9D-83FB-59D6855A0D7F}" destId="{6BEE0E7B-A2B5-4ECC-B8F0-0DEBD508065F}" srcOrd="7" destOrd="0" parTransId="{A9C4E7BF-4FB4-40CB-959C-C9C9D92FDAF4}" sibTransId="{D6DF2FAA-A227-4F94-8074-91AECFACD83D}"/>
    <dgm:cxn modelId="{C4E09F88-1524-48F3-8D61-7D590A210D5F}" type="presOf" srcId="{B5B31455-4E58-47A8-8BB7-B58E7444387B}" destId="{C6ACCC65-64AC-4378-AD6D-9FEC8C8BC4D0}" srcOrd="0" destOrd="0" presId="urn:microsoft.com/office/officeart/2005/8/layout/default"/>
    <dgm:cxn modelId="{55C39D91-192A-430F-B2FF-19D7F9B9C9FE}" srcId="{4E5DC90B-5F33-4E9D-83FB-59D6855A0D7F}" destId="{57B94FDF-3188-460F-9AA7-86C1D410D1B3}" srcOrd="3" destOrd="0" parTransId="{D6D09C02-4F83-4780-A87C-6CA607BCB85C}" sibTransId="{5B768529-5B10-4A92-872F-DDF084925392}"/>
    <dgm:cxn modelId="{2D812294-E94C-4912-A2A8-FDCE9FE0DD6B}" type="presOf" srcId="{4E5DC90B-5F33-4E9D-83FB-59D6855A0D7F}" destId="{B1D26E66-3CCF-4F44-AF6C-0EEA77B48731}" srcOrd="0" destOrd="0" presId="urn:microsoft.com/office/officeart/2005/8/layout/default"/>
    <dgm:cxn modelId="{54B81F9C-CB77-4FCA-AD3E-B3752FCB4AB4}" srcId="{4E5DC90B-5F33-4E9D-83FB-59D6855A0D7F}" destId="{72FAE2B2-9266-4F72-86BC-504607B7B695}" srcOrd="0" destOrd="0" parTransId="{DDBE3CC0-A78D-4447-A2A1-B4904B4EB00B}" sibTransId="{A7401767-C602-498E-BF57-410D9F02B3DA}"/>
    <dgm:cxn modelId="{468E18ED-36C3-4066-954A-8254A7BAE416}" srcId="{4E5DC90B-5F33-4E9D-83FB-59D6855A0D7F}" destId="{B5B31455-4E58-47A8-8BB7-B58E7444387B}" srcOrd="6" destOrd="0" parTransId="{149DF71E-9992-4E49-ADB9-882E1AF03A6B}" sibTransId="{310C171E-FA74-4779-A015-021495EAB671}"/>
    <dgm:cxn modelId="{45D7D9EE-8BBD-49CF-9813-681FA94D5C92}" type="presOf" srcId="{6BEE0E7B-A2B5-4ECC-B8F0-0DEBD508065F}" destId="{C33C5331-18B6-4512-B311-40FE8E093D8C}" srcOrd="0" destOrd="0" presId="urn:microsoft.com/office/officeart/2005/8/layout/default"/>
    <dgm:cxn modelId="{6233FBFC-159F-472F-8E62-1540C5CC284E}" type="presOf" srcId="{7F27B96F-9F40-47AF-812C-8C0A191BBAED}" destId="{E2E74846-3B54-4087-B92A-4E212DB4F746}" srcOrd="0" destOrd="0" presId="urn:microsoft.com/office/officeart/2005/8/layout/default"/>
    <dgm:cxn modelId="{BA0A32FE-7E31-475E-BDDC-61E0859B7D41}" srcId="{4E5DC90B-5F33-4E9D-83FB-59D6855A0D7F}" destId="{FD88747E-8BA5-43B6-A25C-7A64145F38B0}" srcOrd="1" destOrd="0" parTransId="{8E4BF805-8775-4F15-BFA1-E774A235620D}" sibTransId="{AE30CA6D-0E5D-4B99-8B2E-AFC07AAF61F8}"/>
    <dgm:cxn modelId="{DECAC793-DCF7-491C-A617-305695829562}" type="presParOf" srcId="{B1D26E66-3CCF-4F44-AF6C-0EEA77B48731}" destId="{6C898FA3-8B7E-41A9-99DD-D41D2B534E52}" srcOrd="0" destOrd="0" presId="urn:microsoft.com/office/officeart/2005/8/layout/default"/>
    <dgm:cxn modelId="{26F8ECBA-C427-481A-8F99-6A8F970881D3}" type="presParOf" srcId="{B1D26E66-3CCF-4F44-AF6C-0EEA77B48731}" destId="{EB227DF5-AE2D-4561-ABE2-978DF85A943D}" srcOrd="1" destOrd="0" presId="urn:microsoft.com/office/officeart/2005/8/layout/default"/>
    <dgm:cxn modelId="{28ABA177-91FB-4144-A22A-AA7907993E89}" type="presParOf" srcId="{B1D26E66-3CCF-4F44-AF6C-0EEA77B48731}" destId="{598EDF57-B2F1-40C4-9802-43ABE240BAAD}" srcOrd="2" destOrd="0" presId="urn:microsoft.com/office/officeart/2005/8/layout/default"/>
    <dgm:cxn modelId="{BABC41A1-4072-4C65-A268-B936619A622B}" type="presParOf" srcId="{B1D26E66-3CCF-4F44-AF6C-0EEA77B48731}" destId="{5565CF63-0E36-43B6-A29C-5FC4BDBA3D00}" srcOrd="3" destOrd="0" presId="urn:microsoft.com/office/officeart/2005/8/layout/default"/>
    <dgm:cxn modelId="{9F9E84C7-BE3C-49A9-94C8-17A809B7D2D4}" type="presParOf" srcId="{B1D26E66-3CCF-4F44-AF6C-0EEA77B48731}" destId="{30B90B3D-7FC5-4FDA-8103-091FCD79B63D}" srcOrd="4" destOrd="0" presId="urn:microsoft.com/office/officeart/2005/8/layout/default"/>
    <dgm:cxn modelId="{B403814B-CAE0-424B-B492-473FB8EE7043}" type="presParOf" srcId="{B1D26E66-3CCF-4F44-AF6C-0EEA77B48731}" destId="{D5204409-64D4-47F8-A8C4-3CBF81955CC8}" srcOrd="5" destOrd="0" presId="urn:microsoft.com/office/officeart/2005/8/layout/default"/>
    <dgm:cxn modelId="{95AB7603-D007-442C-B200-F621112AA299}" type="presParOf" srcId="{B1D26E66-3CCF-4F44-AF6C-0EEA77B48731}" destId="{D33FD7C4-041A-4D1E-9BDD-B2C21FA6D55C}" srcOrd="6" destOrd="0" presId="urn:microsoft.com/office/officeart/2005/8/layout/default"/>
    <dgm:cxn modelId="{566B5A0B-2845-4424-B09B-3D423782FE59}" type="presParOf" srcId="{B1D26E66-3CCF-4F44-AF6C-0EEA77B48731}" destId="{3A232EDB-101E-46C2-B1C5-59BB8248B715}" srcOrd="7" destOrd="0" presId="urn:microsoft.com/office/officeart/2005/8/layout/default"/>
    <dgm:cxn modelId="{1C27789A-6818-4788-8064-427DD6C61249}" type="presParOf" srcId="{B1D26E66-3CCF-4F44-AF6C-0EEA77B48731}" destId="{E2E74846-3B54-4087-B92A-4E212DB4F746}" srcOrd="8" destOrd="0" presId="urn:microsoft.com/office/officeart/2005/8/layout/default"/>
    <dgm:cxn modelId="{1D619CD0-D2B1-4109-A209-75AADD0DD3E9}" type="presParOf" srcId="{B1D26E66-3CCF-4F44-AF6C-0EEA77B48731}" destId="{C805BE03-3335-45F7-BCBD-670E006F5E0A}" srcOrd="9" destOrd="0" presId="urn:microsoft.com/office/officeart/2005/8/layout/default"/>
    <dgm:cxn modelId="{C851BD74-E282-4693-AD48-E6231D5EDC8A}" type="presParOf" srcId="{B1D26E66-3CCF-4F44-AF6C-0EEA77B48731}" destId="{2D25F6A6-7E22-4C89-A02E-80FEA848A84E}" srcOrd="10" destOrd="0" presId="urn:microsoft.com/office/officeart/2005/8/layout/default"/>
    <dgm:cxn modelId="{9E991150-4E17-42CB-816F-BE56BA049652}" type="presParOf" srcId="{B1D26E66-3CCF-4F44-AF6C-0EEA77B48731}" destId="{14818170-CA12-4CD9-ADF2-0FAFE60D33CD}" srcOrd="11" destOrd="0" presId="urn:microsoft.com/office/officeart/2005/8/layout/default"/>
    <dgm:cxn modelId="{5406E148-B1B9-4C24-A640-1337C028DF32}" type="presParOf" srcId="{B1D26E66-3CCF-4F44-AF6C-0EEA77B48731}" destId="{C6ACCC65-64AC-4378-AD6D-9FEC8C8BC4D0}" srcOrd="12" destOrd="0" presId="urn:microsoft.com/office/officeart/2005/8/layout/default"/>
    <dgm:cxn modelId="{11E96F95-3FEB-4F0B-BD02-1944BD984C54}" type="presParOf" srcId="{B1D26E66-3CCF-4F44-AF6C-0EEA77B48731}" destId="{E102DFBC-5FC7-4D1C-82E7-39A921A535FD}" srcOrd="13" destOrd="0" presId="urn:microsoft.com/office/officeart/2005/8/layout/default"/>
    <dgm:cxn modelId="{FE5C2220-3E3D-47DC-AC25-A004D17688D6}" type="presParOf" srcId="{B1D26E66-3CCF-4F44-AF6C-0EEA77B48731}" destId="{C33C5331-18B6-4512-B311-40FE8E093D8C}"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17DF04-9358-4C77-B641-6FA93BE34B0A}" type="doc">
      <dgm:prSet loTypeId="urn:microsoft.com/office/officeart/2005/8/layout/cycle2" loCatId="cycle" qsTypeId="urn:microsoft.com/office/officeart/2005/8/quickstyle/simple5" qsCatId="simple" csTypeId="urn:microsoft.com/office/officeart/2005/8/colors/accent1_2" csCatId="accent1"/>
      <dgm:spPr/>
      <dgm:t>
        <a:bodyPr/>
        <a:lstStyle/>
        <a:p>
          <a:endParaRPr lang="en-US"/>
        </a:p>
      </dgm:t>
    </dgm:pt>
    <dgm:pt modelId="{3F385604-5536-4712-AEDF-9EB713A1596F}">
      <dgm:prSet/>
      <dgm:spPr/>
      <dgm:t>
        <a:bodyPr/>
        <a:lstStyle/>
        <a:p>
          <a:r>
            <a:rPr lang="en-GB" b="0" dirty="0"/>
            <a:t>Discussion around sport/exercise</a:t>
          </a:r>
          <a:endParaRPr lang="en-US" dirty="0"/>
        </a:p>
      </dgm:t>
    </dgm:pt>
    <dgm:pt modelId="{85279DAC-28B0-4132-950F-A6C05F1A8FAA}" type="parTrans" cxnId="{38DCD47B-46F1-40F5-8648-14925E50510B}">
      <dgm:prSet/>
      <dgm:spPr/>
      <dgm:t>
        <a:bodyPr/>
        <a:lstStyle/>
        <a:p>
          <a:endParaRPr lang="en-US"/>
        </a:p>
      </dgm:t>
    </dgm:pt>
    <dgm:pt modelId="{C3167CDD-5ABE-4008-ACBB-6FBF5950BBDA}" type="sibTrans" cxnId="{38DCD47B-46F1-40F5-8648-14925E50510B}">
      <dgm:prSet/>
      <dgm:spPr/>
      <dgm:t>
        <a:bodyPr/>
        <a:lstStyle/>
        <a:p>
          <a:endParaRPr lang="en-US" dirty="0"/>
        </a:p>
      </dgm:t>
    </dgm:pt>
    <dgm:pt modelId="{ADF3DAD7-060E-4F8F-B8B0-E74F893A60AE}">
      <dgm:prSet/>
      <dgm:spPr/>
      <dgm:t>
        <a:bodyPr/>
        <a:lstStyle/>
        <a:p>
          <a:r>
            <a:rPr lang="en-GB" b="0" dirty="0"/>
            <a:t>Pressure and stress management </a:t>
          </a:r>
          <a:endParaRPr lang="en-US" dirty="0"/>
        </a:p>
      </dgm:t>
    </dgm:pt>
    <dgm:pt modelId="{BC3AC4CA-AFA6-4D41-97FF-919694BCF6B6}" type="parTrans" cxnId="{29E7057D-C54A-4ABD-97B8-9BACE3AB8384}">
      <dgm:prSet/>
      <dgm:spPr/>
      <dgm:t>
        <a:bodyPr/>
        <a:lstStyle/>
        <a:p>
          <a:endParaRPr lang="en-US"/>
        </a:p>
      </dgm:t>
    </dgm:pt>
    <dgm:pt modelId="{6C4F0AB8-1664-427F-BA3B-31E2F6AED33A}" type="sibTrans" cxnId="{29E7057D-C54A-4ABD-97B8-9BACE3AB8384}">
      <dgm:prSet/>
      <dgm:spPr/>
      <dgm:t>
        <a:bodyPr/>
        <a:lstStyle/>
        <a:p>
          <a:endParaRPr lang="en-US" dirty="0"/>
        </a:p>
      </dgm:t>
    </dgm:pt>
    <dgm:pt modelId="{358510EE-8947-4669-8685-3A33ADCCFA9F}">
      <dgm:prSet/>
      <dgm:spPr/>
      <dgm:t>
        <a:bodyPr/>
        <a:lstStyle/>
        <a:p>
          <a:r>
            <a:rPr lang="en-GB" b="0" dirty="0"/>
            <a:t>Consider treatment and increase according to BTS guidelines </a:t>
          </a:r>
          <a:endParaRPr lang="en-US" dirty="0"/>
        </a:p>
      </dgm:t>
    </dgm:pt>
    <dgm:pt modelId="{AE1F631F-3184-409B-BD80-A463E8E07101}" type="parTrans" cxnId="{75BAE79B-6F9A-431F-8D91-0E0BC4E1B037}">
      <dgm:prSet/>
      <dgm:spPr/>
      <dgm:t>
        <a:bodyPr/>
        <a:lstStyle/>
        <a:p>
          <a:endParaRPr lang="en-US"/>
        </a:p>
      </dgm:t>
    </dgm:pt>
    <dgm:pt modelId="{979EDA84-2982-475C-89AE-AB988B264629}" type="sibTrans" cxnId="{75BAE79B-6F9A-431F-8D91-0E0BC4E1B037}">
      <dgm:prSet/>
      <dgm:spPr/>
      <dgm:t>
        <a:bodyPr/>
        <a:lstStyle/>
        <a:p>
          <a:endParaRPr lang="en-US" dirty="0"/>
        </a:p>
      </dgm:t>
    </dgm:pt>
    <dgm:pt modelId="{4AFC282D-4912-45B4-8987-3EE9A1394DF4}">
      <dgm:prSet/>
      <dgm:spPr/>
      <dgm:t>
        <a:bodyPr/>
        <a:lstStyle/>
        <a:p>
          <a:r>
            <a:rPr lang="en-GB" b="0" dirty="0"/>
            <a:t>Consider change in inhaler type /greener agenda </a:t>
          </a:r>
          <a:endParaRPr lang="en-US" dirty="0"/>
        </a:p>
      </dgm:t>
    </dgm:pt>
    <dgm:pt modelId="{DC477666-6A75-4B18-AA70-0A858E4C767C}" type="parTrans" cxnId="{A7B6BCD3-BFDE-4C25-A3C6-0D970EC366D3}">
      <dgm:prSet/>
      <dgm:spPr/>
      <dgm:t>
        <a:bodyPr/>
        <a:lstStyle/>
        <a:p>
          <a:endParaRPr lang="en-US"/>
        </a:p>
      </dgm:t>
    </dgm:pt>
    <dgm:pt modelId="{51577D1D-800C-4C96-8580-8904FFBACEEE}" type="sibTrans" cxnId="{A7B6BCD3-BFDE-4C25-A3C6-0D970EC366D3}">
      <dgm:prSet/>
      <dgm:spPr/>
      <dgm:t>
        <a:bodyPr/>
        <a:lstStyle/>
        <a:p>
          <a:endParaRPr lang="en-US" dirty="0"/>
        </a:p>
      </dgm:t>
    </dgm:pt>
    <dgm:pt modelId="{5CF35F77-B6BB-4C9E-8497-F74F56079427}">
      <dgm:prSet/>
      <dgm:spPr/>
      <dgm:t>
        <a:bodyPr/>
        <a:lstStyle/>
        <a:p>
          <a:r>
            <a:rPr lang="en-GB" b="0" dirty="0"/>
            <a:t>Advice on triggers </a:t>
          </a:r>
          <a:endParaRPr lang="en-US" dirty="0"/>
        </a:p>
      </dgm:t>
    </dgm:pt>
    <dgm:pt modelId="{D33D442F-46FD-41F5-A3D0-2F072AD3C646}" type="parTrans" cxnId="{32141DBE-DBFC-4125-BA5C-A48229BF08C0}">
      <dgm:prSet/>
      <dgm:spPr/>
      <dgm:t>
        <a:bodyPr/>
        <a:lstStyle/>
        <a:p>
          <a:endParaRPr lang="en-US"/>
        </a:p>
      </dgm:t>
    </dgm:pt>
    <dgm:pt modelId="{D78E619E-F9E5-4736-B745-509FC7F181C3}" type="sibTrans" cxnId="{32141DBE-DBFC-4125-BA5C-A48229BF08C0}">
      <dgm:prSet/>
      <dgm:spPr/>
      <dgm:t>
        <a:bodyPr/>
        <a:lstStyle/>
        <a:p>
          <a:endParaRPr lang="en-US" dirty="0"/>
        </a:p>
      </dgm:t>
    </dgm:pt>
    <dgm:pt modelId="{1F95CACA-0197-4DB1-9CAA-51C2CE4B326F}">
      <dgm:prSet/>
      <dgm:spPr/>
      <dgm:t>
        <a:bodyPr/>
        <a:lstStyle/>
        <a:p>
          <a:r>
            <a:rPr lang="en-GB" b="0" dirty="0"/>
            <a:t>Advise on inhaler technique </a:t>
          </a:r>
          <a:endParaRPr lang="en-US" dirty="0"/>
        </a:p>
      </dgm:t>
    </dgm:pt>
    <dgm:pt modelId="{351AA3E6-A0EE-496A-8F32-0B9E7FCF32B5}" type="parTrans" cxnId="{5086A6AE-C560-49E0-9A02-446CED3CB326}">
      <dgm:prSet/>
      <dgm:spPr/>
      <dgm:t>
        <a:bodyPr/>
        <a:lstStyle/>
        <a:p>
          <a:endParaRPr lang="en-US"/>
        </a:p>
      </dgm:t>
    </dgm:pt>
    <dgm:pt modelId="{B9F6B4C2-F42F-4E5D-A379-32A0DB70A8D9}" type="sibTrans" cxnId="{5086A6AE-C560-49E0-9A02-446CED3CB326}">
      <dgm:prSet/>
      <dgm:spPr/>
      <dgm:t>
        <a:bodyPr/>
        <a:lstStyle/>
        <a:p>
          <a:endParaRPr lang="en-US" dirty="0"/>
        </a:p>
      </dgm:t>
    </dgm:pt>
    <dgm:pt modelId="{546C5E56-0D90-4246-A2E7-3857593468B2}">
      <dgm:prSet/>
      <dgm:spPr/>
      <dgm:t>
        <a:bodyPr/>
        <a:lstStyle/>
        <a:p>
          <a:r>
            <a:rPr lang="en-GB" b="0" dirty="0"/>
            <a:t>PAAP –copy to school </a:t>
          </a:r>
          <a:endParaRPr lang="en-US" dirty="0"/>
        </a:p>
      </dgm:t>
    </dgm:pt>
    <dgm:pt modelId="{856004A0-A330-429F-B13B-A582B5BDEA13}" type="parTrans" cxnId="{2C6BB707-5CB5-4D8F-971F-36879AF4C9A8}">
      <dgm:prSet/>
      <dgm:spPr/>
      <dgm:t>
        <a:bodyPr/>
        <a:lstStyle/>
        <a:p>
          <a:endParaRPr lang="en-US"/>
        </a:p>
      </dgm:t>
    </dgm:pt>
    <dgm:pt modelId="{DC61DA4E-38A8-4399-B04D-0413F4D926E5}" type="sibTrans" cxnId="{2C6BB707-5CB5-4D8F-971F-36879AF4C9A8}">
      <dgm:prSet/>
      <dgm:spPr/>
      <dgm:t>
        <a:bodyPr/>
        <a:lstStyle/>
        <a:p>
          <a:endParaRPr lang="en-US" dirty="0"/>
        </a:p>
      </dgm:t>
    </dgm:pt>
    <dgm:pt modelId="{ACA87934-22DA-44F8-AD39-1AE95D38D5A7}">
      <dgm:prSet/>
      <dgm:spPr/>
      <dgm:t>
        <a:bodyPr/>
        <a:lstStyle/>
        <a:p>
          <a:r>
            <a:rPr lang="en-GB" b="0" dirty="0"/>
            <a:t>Follow up  </a:t>
          </a:r>
          <a:endParaRPr lang="en-US" dirty="0"/>
        </a:p>
      </dgm:t>
    </dgm:pt>
    <dgm:pt modelId="{A60A72F9-FC46-4719-BD9A-42332A5388D0}" type="parTrans" cxnId="{7C2A08FE-6480-48F3-8F5F-8DDB2A8D2F58}">
      <dgm:prSet/>
      <dgm:spPr/>
      <dgm:t>
        <a:bodyPr/>
        <a:lstStyle/>
        <a:p>
          <a:endParaRPr lang="en-US"/>
        </a:p>
      </dgm:t>
    </dgm:pt>
    <dgm:pt modelId="{5DEE161C-7E17-48A1-B99D-7F5711C2A462}" type="sibTrans" cxnId="{7C2A08FE-6480-48F3-8F5F-8DDB2A8D2F58}">
      <dgm:prSet/>
      <dgm:spPr/>
      <dgm:t>
        <a:bodyPr/>
        <a:lstStyle/>
        <a:p>
          <a:endParaRPr lang="en-US" dirty="0"/>
        </a:p>
      </dgm:t>
    </dgm:pt>
    <dgm:pt modelId="{69D8956C-CC07-4B81-B8E2-62F71070ED18}" type="pres">
      <dgm:prSet presAssocID="{8017DF04-9358-4C77-B641-6FA93BE34B0A}" presName="cycle" presStyleCnt="0">
        <dgm:presLayoutVars>
          <dgm:dir/>
          <dgm:resizeHandles val="exact"/>
        </dgm:presLayoutVars>
      </dgm:prSet>
      <dgm:spPr/>
    </dgm:pt>
    <dgm:pt modelId="{7E359086-0BF0-481D-86A4-0B927B5B1814}" type="pres">
      <dgm:prSet presAssocID="{3F385604-5536-4712-AEDF-9EB713A1596F}" presName="node" presStyleLbl="node1" presStyleIdx="0" presStyleCnt="8">
        <dgm:presLayoutVars>
          <dgm:bulletEnabled val="1"/>
        </dgm:presLayoutVars>
      </dgm:prSet>
      <dgm:spPr/>
    </dgm:pt>
    <dgm:pt modelId="{F0161B0B-1A36-4DD3-8EB3-C685AFB0B83C}" type="pres">
      <dgm:prSet presAssocID="{C3167CDD-5ABE-4008-ACBB-6FBF5950BBDA}" presName="sibTrans" presStyleLbl="sibTrans2D1" presStyleIdx="0" presStyleCnt="8"/>
      <dgm:spPr/>
    </dgm:pt>
    <dgm:pt modelId="{40F89D64-0CDB-4399-BE90-E09391ED89E2}" type="pres">
      <dgm:prSet presAssocID="{C3167CDD-5ABE-4008-ACBB-6FBF5950BBDA}" presName="connectorText" presStyleLbl="sibTrans2D1" presStyleIdx="0" presStyleCnt="8"/>
      <dgm:spPr/>
    </dgm:pt>
    <dgm:pt modelId="{620D53DA-5BE9-47F7-A7AF-DD4A0A197CFD}" type="pres">
      <dgm:prSet presAssocID="{ADF3DAD7-060E-4F8F-B8B0-E74F893A60AE}" presName="node" presStyleLbl="node1" presStyleIdx="1" presStyleCnt="8">
        <dgm:presLayoutVars>
          <dgm:bulletEnabled val="1"/>
        </dgm:presLayoutVars>
      </dgm:prSet>
      <dgm:spPr/>
    </dgm:pt>
    <dgm:pt modelId="{41791240-273B-4C2B-819B-4DF127E0FF49}" type="pres">
      <dgm:prSet presAssocID="{6C4F0AB8-1664-427F-BA3B-31E2F6AED33A}" presName="sibTrans" presStyleLbl="sibTrans2D1" presStyleIdx="1" presStyleCnt="8"/>
      <dgm:spPr/>
    </dgm:pt>
    <dgm:pt modelId="{0211DED9-E074-4336-A422-0DCE74D781E8}" type="pres">
      <dgm:prSet presAssocID="{6C4F0AB8-1664-427F-BA3B-31E2F6AED33A}" presName="connectorText" presStyleLbl="sibTrans2D1" presStyleIdx="1" presStyleCnt="8"/>
      <dgm:spPr/>
    </dgm:pt>
    <dgm:pt modelId="{6310BA5E-1C8D-48A1-95EF-E48DDA2F6F74}" type="pres">
      <dgm:prSet presAssocID="{358510EE-8947-4669-8685-3A33ADCCFA9F}" presName="node" presStyleLbl="node1" presStyleIdx="2" presStyleCnt="8">
        <dgm:presLayoutVars>
          <dgm:bulletEnabled val="1"/>
        </dgm:presLayoutVars>
      </dgm:prSet>
      <dgm:spPr/>
    </dgm:pt>
    <dgm:pt modelId="{CF26F0F8-5CE8-4D39-B04A-F94E250668E8}" type="pres">
      <dgm:prSet presAssocID="{979EDA84-2982-475C-89AE-AB988B264629}" presName="sibTrans" presStyleLbl="sibTrans2D1" presStyleIdx="2" presStyleCnt="8"/>
      <dgm:spPr/>
    </dgm:pt>
    <dgm:pt modelId="{A04346F0-EBA2-46E5-BB3D-21E1DF6EB2E4}" type="pres">
      <dgm:prSet presAssocID="{979EDA84-2982-475C-89AE-AB988B264629}" presName="connectorText" presStyleLbl="sibTrans2D1" presStyleIdx="2" presStyleCnt="8"/>
      <dgm:spPr/>
    </dgm:pt>
    <dgm:pt modelId="{5C5C7252-80B2-458C-A028-E820B02A428E}" type="pres">
      <dgm:prSet presAssocID="{4AFC282D-4912-45B4-8987-3EE9A1394DF4}" presName="node" presStyleLbl="node1" presStyleIdx="3" presStyleCnt="8">
        <dgm:presLayoutVars>
          <dgm:bulletEnabled val="1"/>
        </dgm:presLayoutVars>
      </dgm:prSet>
      <dgm:spPr/>
    </dgm:pt>
    <dgm:pt modelId="{486E018F-CDFD-44AD-B6A6-5135F0CE8AFA}" type="pres">
      <dgm:prSet presAssocID="{51577D1D-800C-4C96-8580-8904FFBACEEE}" presName="sibTrans" presStyleLbl="sibTrans2D1" presStyleIdx="3" presStyleCnt="8"/>
      <dgm:spPr/>
    </dgm:pt>
    <dgm:pt modelId="{E40B9E8E-BC60-45B9-9C92-2539EE70512F}" type="pres">
      <dgm:prSet presAssocID="{51577D1D-800C-4C96-8580-8904FFBACEEE}" presName="connectorText" presStyleLbl="sibTrans2D1" presStyleIdx="3" presStyleCnt="8"/>
      <dgm:spPr/>
    </dgm:pt>
    <dgm:pt modelId="{13941825-4DC7-4737-97F1-5B371D10CA1A}" type="pres">
      <dgm:prSet presAssocID="{5CF35F77-B6BB-4C9E-8497-F74F56079427}" presName="node" presStyleLbl="node1" presStyleIdx="4" presStyleCnt="8">
        <dgm:presLayoutVars>
          <dgm:bulletEnabled val="1"/>
        </dgm:presLayoutVars>
      </dgm:prSet>
      <dgm:spPr/>
    </dgm:pt>
    <dgm:pt modelId="{7882BB3C-1BA0-4F3A-8C1A-D461680B98DE}" type="pres">
      <dgm:prSet presAssocID="{D78E619E-F9E5-4736-B745-509FC7F181C3}" presName="sibTrans" presStyleLbl="sibTrans2D1" presStyleIdx="4" presStyleCnt="8"/>
      <dgm:spPr/>
    </dgm:pt>
    <dgm:pt modelId="{841E313D-C03D-46A2-945F-614232A22619}" type="pres">
      <dgm:prSet presAssocID="{D78E619E-F9E5-4736-B745-509FC7F181C3}" presName="connectorText" presStyleLbl="sibTrans2D1" presStyleIdx="4" presStyleCnt="8"/>
      <dgm:spPr/>
    </dgm:pt>
    <dgm:pt modelId="{9E67AB96-08E6-4A3B-8B23-FED7C7FCE8C4}" type="pres">
      <dgm:prSet presAssocID="{1F95CACA-0197-4DB1-9CAA-51C2CE4B326F}" presName="node" presStyleLbl="node1" presStyleIdx="5" presStyleCnt="8">
        <dgm:presLayoutVars>
          <dgm:bulletEnabled val="1"/>
        </dgm:presLayoutVars>
      </dgm:prSet>
      <dgm:spPr/>
    </dgm:pt>
    <dgm:pt modelId="{5CE367F2-CDC4-48CC-9BCA-050A0151B4CC}" type="pres">
      <dgm:prSet presAssocID="{B9F6B4C2-F42F-4E5D-A379-32A0DB70A8D9}" presName="sibTrans" presStyleLbl="sibTrans2D1" presStyleIdx="5" presStyleCnt="8"/>
      <dgm:spPr/>
    </dgm:pt>
    <dgm:pt modelId="{579EF1EA-CEAF-4925-B931-2FD263A89786}" type="pres">
      <dgm:prSet presAssocID="{B9F6B4C2-F42F-4E5D-A379-32A0DB70A8D9}" presName="connectorText" presStyleLbl="sibTrans2D1" presStyleIdx="5" presStyleCnt="8"/>
      <dgm:spPr/>
    </dgm:pt>
    <dgm:pt modelId="{233A737C-03E4-4749-B843-518F8E3651B3}" type="pres">
      <dgm:prSet presAssocID="{546C5E56-0D90-4246-A2E7-3857593468B2}" presName="node" presStyleLbl="node1" presStyleIdx="6" presStyleCnt="8">
        <dgm:presLayoutVars>
          <dgm:bulletEnabled val="1"/>
        </dgm:presLayoutVars>
      </dgm:prSet>
      <dgm:spPr/>
    </dgm:pt>
    <dgm:pt modelId="{64827586-7704-4DC7-82ED-4FEC33A3FBA9}" type="pres">
      <dgm:prSet presAssocID="{DC61DA4E-38A8-4399-B04D-0413F4D926E5}" presName="sibTrans" presStyleLbl="sibTrans2D1" presStyleIdx="6" presStyleCnt="8"/>
      <dgm:spPr/>
    </dgm:pt>
    <dgm:pt modelId="{D40EE886-A368-4259-8E1A-C97C88B0D926}" type="pres">
      <dgm:prSet presAssocID="{DC61DA4E-38A8-4399-B04D-0413F4D926E5}" presName="connectorText" presStyleLbl="sibTrans2D1" presStyleIdx="6" presStyleCnt="8"/>
      <dgm:spPr/>
    </dgm:pt>
    <dgm:pt modelId="{147A9C1E-7297-4726-BF5A-D36283BCA11D}" type="pres">
      <dgm:prSet presAssocID="{ACA87934-22DA-44F8-AD39-1AE95D38D5A7}" presName="node" presStyleLbl="node1" presStyleIdx="7" presStyleCnt="8">
        <dgm:presLayoutVars>
          <dgm:bulletEnabled val="1"/>
        </dgm:presLayoutVars>
      </dgm:prSet>
      <dgm:spPr/>
    </dgm:pt>
    <dgm:pt modelId="{214B4D74-0404-4840-8170-7D9A31C554A2}" type="pres">
      <dgm:prSet presAssocID="{5DEE161C-7E17-48A1-B99D-7F5711C2A462}" presName="sibTrans" presStyleLbl="sibTrans2D1" presStyleIdx="7" presStyleCnt="8"/>
      <dgm:spPr/>
    </dgm:pt>
    <dgm:pt modelId="{FCF3DF54-22BD-4D82-B1C3-D0843AA1FE97}" type="pres">
      <dgm:prSet presAssocID="{5DEE161C-7E17-48A1-B99D-7F5711C2A462}" presName="connectorText" presStyleLbl="sibTrans2D1" presStyleIdx="7" presStyleCnt="8"/>
      <dgm:spPr/>
    </dgm:pt>
  </dgm:ptLst>
  <dgm:cxnLst>
    <dgm:cxn modelId="{2C6BB707-5CB5-4D8F-971F-36879AF4C9A8}" srcId="{8017DF04-9358-4C77-B641-6FA93BE34B0A}" destId="{546C5E56-0D90-4246-A2E7-3857593468B2}" srcOrd="6" destOrd="0" parTransId="{856004A0-A330-429F-B13B-A582B5BDEA13}" sibTransId="{DC61DA4E-38A8-4399-B04D-0413F4D926E5}"/>
    <dgm:cxn modelId="{52417F0A-D670-44FD-BBE7-7399A11D8033}" type="presOf" srcId="{5DEE161C-7E17-48A1-B99D-7F5711C2A462}" destId="{214B4D74-0404-4840-8170-7D9A31C554A2}" srcOrd="0" destOrd="0" presId="urn:microsoft.com/office/officeart/2005/8/layout/cycle2"/>
    <dgm:cxn modelId="{6C117C1D-34EC-4E69-B6CD-2658DEA1ED3A}" type="presOf" srcId="{979EDA84-2982-475C-89AE-AB988B264629}" destId="{A04346F0-EBA2-46E5-BB3D-21E1DF6EB2E4}" srcOrd="1" destOrd="0" presId="urn:microsoft.com/office/officeart/2005/8/layout/cycle2"/>
    <dgm:cxn modelId="{5B0A2820-FBF1-4ED8-A779-7E2A041C14E2}" type="presOf" srcId="{51577D1D-800C-4C96-8580-8904FFBACEEE}" destId="{486E018F-CDFD-44AD-B6A6-5135F0CE8AFA}" srcOrd="0" destOrd="0" presId="urn:microsoft.com/office/officeart/2005/8/layout/cycle2"/>
    <dgm:cxn modelId="{59BFE027-9ACF-433B-8CE2-FDBDB34CD866}" type="presOf" srcId="{6C4F0AB8-1664-427F-BA3B-31E2F6AED33A}" destId="{0211DED9-E074-4336-A422-0DCE74D781E8}" srcOrd="1" destOrd="0" presId="urn:microsoft.com/office/officeart/2005/8/layout/cycle2"/>
    <dgm:cxn modelId="{B4DB862E-B527-46E0-979B-971E8A4B2C5E}" type="presOf" srcId="{8017DF04-9358-4C77-B641-6FA93BE34B0A}" destId="{69D8956C-CC07-4B81-B8E2-62F71070ED18}" srcOrd="0" destOrd="0" presId="urn:microsoft.com/office/officeart/2005/8/layout/cycle2"/>
    <dgm:cxn modelId="{52CDA434-CBD6-428D-A3F1-CBF643F9188F}" type="presOf" srcId="{5DEE161C-7E17-48A1-B99D-7F5711C2A462}" destId="{FCF3DF54-22BD-4D82-B1C3-D0843AA1FE97}" srcOrd="1" destOrd="0" presId="urn:microsoft.com/office/officeart/2005/8/layout/cycle2"/>
    <dgm:cxn modelId="{BB506839-495D-4540-B976-1CB1900B0797}" type="presOf" srcId="{DC61DA4E-38A8-4399-B04D-0413F4D926E5}" destId="{D40EE886-A368-4259-8E1A-C97C88B0D926}" srcOrd="1" destOrd="0" presId="urn:microsoft.com/office/officeart/2005/8/layout/cycle2"/>
    <dgm:cxn modelId="{1D4E063B-0243-4947-A817-5DF4A4FF8ECC}" type="presOf" srcId="{51577D1D-800C-4C96-8580-8904FFBACEEE}" destId="{E40B9E8E-BC60-45B9-9C92-2539EE70512F}" srcOrd="1" destOrd="0" presId="urn:microsoft.com/office/officeart/2005/8/layout/cycle2"/>
    <dgm:cxn modelId="{F5A48A66-E9FF-4132-9C39-DED008A0168A}" type="presOf" srcId="{5CF35F77-B6BB-4C9E-8497-F74F56079427}" destId="{13941825-4DC7-4737-97F1-5B371D10CA1A}" srcOrd="0" destOrd="0" presId="urn:microsoft.com/office/officeart/2005/8/layout/cycle2"/>
    <dgm:cxn modelId="{76160651-07DE-47C1-8A30-33C9D855DD2C}" type="presOf" srcId="{C3167CDD-5ABE-4008-ACBB-6FBF5950BBDA}" destId="{F0161B0B-1A36-4DD3-8EB3-C685AFB0B83C}" srcOrd="0" destOrd="0" presId="urn:microsoft.com/office/officeart/2005/8/layout/cycle2"/>
    <dgm:cxn modelId="{4B7BFF71-7AE3-4B56-898D-D1DBE31F0174}" type="presOf" srcId="{ACA87934-22DA-44F8-AD39-1AE95D38D5A7}" destId="{147A9C1E-7297-4726-BF5A-D36283BCA11D}" srcOrd="0" destOrd="0" presId="urn:microsoft.com/office/officeart/2005/8/layout/cycle2"/>
    <dgm:cxn modelId="{60318952-5965-43D2-9204-08B241634A33}" type="presOf" srcId="{B9F6B4C2-F42F-4E5D-A379-32A0DB70A8D9}" destId="{579EF1EA-CEAF-4925-B931-2FD263A89786}" srcOrd="1" destOrd="0" presId="urn:microsoft.com/office/officeart/2005/8/layout/cycle2"/>
    <dgm:cxn modelId="{7567AF54-296F-4177-812A-EE4A43AA9A4C}" type="presOf" srcId="{1F95CACA-0197-4DB1-9CAA-51C2CE4B326F}" destId="{9E67AB96-08E6-4A3B-8B23-FED7C7FCE8C4}" srcOrd="0" destOrd="0" presId="urn:microsoft.com/office/officeart/2005/8/layout/cycle2"/>
    <dgm:cxn modelId="{38DCD47B-46F1-40F5-8648-14925E50510B}" srcId="{8017DF04-9358-4C77-B641-6FA93BE34B0A}" destId="{3F385604-5536-4712-AEDF-9EB713A1596F}" srcOrd="0" destOrd="0" parTransId="{85279DAC-28B0-4132-950F-A6C05F1A8FAA}" sibTransId="{C3167CDD-5ABE-4008-ACBB-6FBF5950BBDA}"/>
    <dgm:cxn modelId="{4691F87C-5EF2-4397-8C4F-6E8AACE76F6B}" type="presOf" srcId="{546C5E56-0D90-4246-A2E7-3857593468B2}" destId="{233A737C-03E4-4749-B843-518F8E3651B3}" srcOrd="0" destOrd="0" presId="urn:microsoft.com/office/officeart/2005/8/layout/cycle2"/>
    <dgm:cxn modelId="{29E7057D-C54A-4ABD-97B8-9BACE3AB8384}" srcId="{8017DF04-9358-4C77-B641-6FA93BE34B0A}" destId="{ADF3DAD7-060E-4F8F-B8B0-E74F893A60AE}" srcOrd="1" destOrd="0" parTransId="{BC3AC4CA-AFA6-4D41-97FF-919694BCF6B6}" sibTransId="{6C4F0AB8-1664-427F-BA3B-31E2F6AED33A}"/>
    <dgm:cxn modelId="{75BAE79B-6F9A-431F-8D91-0E0BC4E1B037}" srcId="{8017DF04-9358-4C77-B641-6FA93BE34B0A}" destId="{358510EE-8947-4669-8685-3A33ADCCFA9F}" srcOrd="2" destOrd="0" parTransId="{AE1F631F-3184-409B-BD80-A463E8E07101}" sibTransId="{979EDA84-2982-475C-89AE-AB988B264629}"/>
    <dgm:cxn modelId="{CD4AA39D-ABB1-480D-9780-2F3670187910}" type="presOf" srcId="{3F385604-5536-4712-AEDF-9EB713A1596F}" destId="{7E359086-0BF0-481D-86A4-0B927B5B1814}" srcOrd="0" destOrd="0" presId="urn:microsoft.com/office/officeart/2005/8/layout/cycle2"/>
    <dgm:cxn modelId="{5086A6AE-C560-49E0-9A02-446CED3CB326}" srcId="{8017DF04-9358-4C77-B641-6FA93BE34B0A}" destId="{1F95CACA-0197-4DB1-9CAA-51C2CE4B326F}" srcOrd="5" destOrd="0" parTransId="{351AA3E6-A0EE-496A-8F32-0B9E7FCF32B5}" sibTransId="{B9F6B4C2-F42F-4E5D-A379-32A0DB70A8D9}"/>
    <dgm:cxn modelId="{CC2AB1B6-75F3-4E11-B89E-FA7E6585448D}" type="presOf" srcId="{D78E619E-F9E5-4736-B745-509FC7F181C3}" destId="{7882BB3C-1BA0-4F3A-8C1A-D461680B98DE}" srcOrd="0" destOrd="0" presId="urn:microsoft.com/office/officeart/2005/8/layout/cycle2"/>
    <dgm:cxn modelId="{C51D80BD-904B-40F6-A4CD-1198EEB00203}" type="presOf" srcId="{4AFC282D-4912-45B4-8987-3EE9A1394DF4}" destId="{5C5C7252-80B2-458C-A028-E820B02A428E}" srcOrd="0" destOrd="0" presId="urn:microsoft.com/office/officeart/2005/8/layout/cycle2"/>
    <dgm:cxn modelId="{32141DBE-DBFC-4125-BA5C-A48229BF08C0}" srcId="{8017DF04-9358-4C77-B641-6FA93BE34B0A}" destId="{5CF35F77-B6BB-4C9E-8497-F74F56079427}" srcOrd="4" destOrd="0" parTransId="{D33D442F-46FD-41F5-A3D0-2F072AD3C646}" sibTransId="{D78E619E-F9E5-4736-B745-509FC7F181C3}"/>
    <dgm:cxn modelId="{AAE4CAC8-22C6-45DF-A8E8-2EB33CDDAFCA}" type="presOf" srcId="{979EDA84-2982-475C-89AE-AB988B264629}" destId="{CF26F0F8-5CE8-4D39-B04A-F94E250668E8}" srcOrd="0" destOrd="0" presId="urn:microsoft.com/office/officeart/2005/8/layout/cycle2"/>
    <dgm:cxn modelId="{E129BCCB-7759-42C8-9FBB-B36810468065}" type="presOf" srcId="{6C4F0AB8-1664-427F-BA3B-31E2F6AED33A}" destId="{41791240-273B-4C2B-819B-4DF127E0FF49}" srcOrd="0" destOrd="0" presId="urn:microsoft.com/office/officeart/2005/8/layout/cycle2"/>
    <dgm:cxn modelId="{A7B6BCD3-BFDE-4C25-A3C6-0D970EC366D3}" srcId="{8017DF04-9358-4C77-B641-6FA93BE34B0A}" destId="{4AFC282D-4912-45B4-8987-3EE9A1394DF4}" srcOrd="3" destOrd="0" parTransId="{DC477666-6A75-4B18-AA70-0A858E4C767C}" sibTransId="{51577D1D-800C-4C96-8580-8904FFBACEEE}"/>
    <dgm:cxn modelId="{12D71ED8-68E9-4D80-AFC8-A097053C7A78}" type="presOf" srcId="{ADF3DAD7-060E-4F8F-B8B0-E74F893A60AE}" destId="{620D53DA-5BE9-47F7-A7AF-DD4A0A197CFD}" srcOrd="0" destOrd="0" presId="urn:microsoft.com/office/officeart/2005/8/layout/cycle2"/>
    <dgm:cxn modelId="{58DDA3E0-99D3-43C6-9663-213B3E281098}" type="presOf" srcId="{DC61DA4E-38A8-4399-B04D-0413F4D926E5}" destId="{64827586-7704-4DC7-82ED-4FEC33A3FBA9}" srcOrd="0" destOrd="0" presId="urn:microsoft.com/office/officeart/2005/8/layout/cycle2"/>
    <dgm:cxn modelId="{C610A7E2-A975-4CB8-90EB-1F379C416772}" type="presOf" srcId="{C3167CDD-5ABE-4008-ACBB-6FBF5950BBDA}" destId="{40F89D64-0CDB-4399-BE90-E09391ED89E2}" srcOrd="1" destOrd="0" presId="urn:microsoft.com/office/officeart/2005/8/layout/cycle2"/>
    <dgm:cxn modelId="{5D05A3E8-15CD-4334-97D9-A047154CFE1B}" type="presOf" srcId="{B9F6B4C2-F42F-4E5D-A379-32A0DB70A8D9}" destId="{5CE367F2-CDC4-48CC-9BCA-050A0151B4CC}" srcOrd="0" destOrd="0" presId="urn:microsoft.com/office/officeart/2005/8/layout/cycle2"/>
    <dgm:cxn modelId="{F2D546F2-676F-429D-B622-6C9ED397FC62}" type="presOf" srcId="{D78E619E-F9E5-4736-B745-509FC7F181C3}" destId="{841E313D-C03D-46A2-945F-614232A22619}" srcOrd="1" destOrd="0" presId="urn:microsoft.com/office/officeart/2005/8/layout/cycle2"/>
    <dgm:cxn modelId="{59069CF5-F6D3-4675-8717-10FD0A370719}" type="presOf" srcId="{358510EE-8947-4669-8685-3A33ADCCFA9F}" destId="{6310BA5E-1C8D-48A1-95EF-E48DDA2F6F74}" srcOrd="0" destOrd="0" presId="urn:microsoft.com/office/officeart/2005/8/layout/cycle2"/>
    <dgm:cxn modelId="{7C2A08FE-6480-48F3-8F5F-8DDB2A8D2F58}" srcId="{8017DF04-9358-4C77-B641-6FA93BE34B0A}" destId="{ACA87934-22DA-44F8-AD39-1AE95D38D5A7}" srcOrd="7" destOrd="0" parTransId="{A60A72F9-FC46-4719-BD9A-42332A5388D0}" sibTransId="{5DEE161C-7E17-48A1-B99D-7F5711C2A462}"/>
    <dgm:cxn modelId="{2A630191-A3C3-41EE-A958-EE76F1A8F4E8}" type="presParOf" srcId="{69D8956C-CC07-4B81-B8E2-62F71070ED18}" destId="{7E359086-0BF0-481D-86A4-0B927B5B1814}" srcOrd="0" destOrd="0" presId="urn:microsoft.com/office/officeart/2005/8/layout/cycle2"/>
    <dgm:cxn modelId="{20441FEF-7E5E-4769-9220-12B5AC0F1E72}" type="presParOf" srcId="{69D8956C-CC07-4B81-B8E2-62F71070ED18}" destId="{F0161B0B-1A36-4DD3-8EB3-C685AFB0B83C}" srcOrd="1" destOrd="0" presId="urn:microsoft.com/office/officeart/2005/8/layout/cycle2"/>
    <dgm:cxn modelId="{5D095365-9C9A-4FB1-A832-FEB42A0E4E96}" type="presParOf" srcId="{F0161B0B-1A36-4DD3-8EB3-C685AFB0B83C}" destId="{40F89D64-0CDB-4399-BE90-E09391ED89E2}" srcOrd="0" destOrd="0" presId="urn:microsoft.com/office/officeart/2005/8/layout/cycle2"/>
    <dgm:cxn modelId="{53DBB7B3-A38D-4599-84B5-3428EF44056E}" type="presParOf" srcId="{69D8956C-CC07-4B81-B8E2-62F71070ED18}" destId="{620D53DA-5BE9-47F7-A7AF-DD4A0A197CFD}" srcOrd="2" destOrd="0" presId="urn:microsoft.com/office/officeart/2005/8/layout/cycle2"/>
    <dgm:cxn modelId="{93BF8D6C-A915-4C1C-8E16-0763B6ECDF53}" type="presParOf" srcId="{69D8956C-CC07-4B81-B8E2-62F71070ED18}" destId="{41791240-273B-4C2B-819B-4DF127E0FF49}" srcOrd="3" destOrd="0" presId="urn:microsoft.com/office/officeart/2005/8/layout/cycle2"/>
    <dgm:cxn modelId="{7DA09BD3-4C5B-4CB5-82A0-36B7783734BB}" type="presParOf" srcId="{41791240-273B-4C2B-819B-4DF127E0FF49}" destId="{0211DED9-E074-4336-A422-0DCE74D781E8}" srcOrd="0" destOrd="0" presId="urn:microsoft.com/office/officeart/2005/8/layout/cycle2"/>
    <dgm:cxn modelId="{0118192D-E239-4B70-BC01-BF8087A3031C}" type="presParOf" srcId="{69D8956C-CC07-4B81-B8E2-62F71070ED18}" destId="{6310BA5E-1C8D-48A1-95EF-E48DDA2F6F74}" srcOrd="4" destOrd="0" presId="urn:microsoft.com/office/officeart/2005/8/layout/cycle2"/>
    <dgm:cxn modelId="{86DCF698-3C59-4DBB-AEE6-A1BF59129577}" type="presParOf" srcId="{69D8956C-CC07-4B81-B8E2-62F71070ED18}" destId="{CF26F0F8-5CE8-4D39-B04A-F94E250668E8}" srcOrd="5" destOrd="0" presId="urn:microsoft.com/office/officeart/2005/8/layout/cycle2"/>
    <dgm:cxn modelId="{8C6A612E-B76C-4CCD-BE92-FB62B053F0FD}" type="presParOf" srcId="{CF26F0F8-5CE8-4D39-B04A-F94E250668E8}" destId="{A04346F0-EBA2-46E5-BB3D-21E1DF6EB2E4}" srcOrd="0" destOrd="0" presId="urn:microsoft.com/office/officeart/2005/8/layout/cycle2"/>
    <dgm:cxn modelId="{343434D7-3A01-47A6-8991-D0A23601265B}" type="presParOf" srcId="{69D8956C-CC07-4B81-B8E2-62F71070ED18}" destId="{5C5C7252-80B2-458C-A028-E820B02A428E}" srcOrd="6" destOrd="0" presId="urn:microsoft.com/office/officeart/2005/8/layout/cycle2"/>
    <dgm:cxn modelId="{02E8ACCE-E12C-42CF-9A3A-73375167255A}" type="presParOf" srcId="{69D8956C-CC07-4B81-B8E2-62F71070ED18}" destId="{486E018F-CDFD-44AD-B6A6-5135F0CE8AFA}" srcOrd="7" destOrd="0" presId="urn:microsoft.com/office/officeart/2005/8/layout/cycle2"/>
    <dgm:cxn modelId="{DC3052D0-E5C0-4CC4-B2E7-FC55CFB191E8}" type="presParOf" srcId="{486E018F-CDFD-44AD-B6A6-5135F0CE8AFA}" destId="{E40B9E8E-BC60-45B9-9C92-2539EE70512F}" srcOrd="0" destOrd="0" presId="urn:microsoft.com/office/officeart/2005/8/layout/cycle2"/>
    <dgm:cxn modelId="{ACFEF9DC-764E-415C-97EB-A787344BC5D0}" type="presParOf" srcId="{69D8956C-CC07-4B81-B8E2-62F71070ED18}" destId="{13941825-4DC7-4737-97F1-5B371D10CA1A}" srcOrd="8" destOrd="0" presId="urn:microsoft.com/office/officeart/2005/8/layout/cycle2"/>
    <dgm:cxn modelId="{F2788C22-E868-41B2-8BAF-03DDF1A16906}" type="presParOf" srcId="{69D8956C-CC07-4B81-B8E2-62F71070ED18}" destId="{7882BB3C-1BA0-4F3A-8C1A-D461680B98DE}" srcOrd="9" destOrd="0" presId="urn:microsoft.com/office/officeart/2005/8/layout/cycle2"/>
    <dgm:cxn modelId="{901DD2FA-2E6F-41C3-A993-86563C417390}" type="presParOf" srcId="{7882BB3C-1BA0-4F3A-8C1A-D461680B98DE}" destId="{841E313D-C03D-46A2-945F-614232A22619}" srcOrd="0" destOrd="0" presId="urn:microsoft.com/office/officeart/2005/8/layout/cycle2"/>
    <dgm:cxn modelId="{4088DF84-E3D8-4A92-93CA-9C38B52D75E8}" type="presParOf" srcId="{69D8956C-CC07-4B81-B8E2-62F71070ED18}" destId="{9E67AB96-08E6-4A3B-8B23-FED7C7FCE8C4}" srcOrd="10" destOrd="0" presId="urn:microsoft.com/office/officeart/2005/8/layout/cycle2"/>
    <dgm:cxn modelId="{22B2F47C-479C-4CFA-A943-9D19C6816DB3}" type="presParOf" srcId="{69D8956C-CC07-4B81-B8E2-62F71070ED18}" destId="{5CE367F2-CDC4-48CC-9BCA-050A0151B4CC}" srcOrd="11" destOrd="0" presId="urn:microsoft.com/office/officeart/2005/8/layout/cycle2"/>
    <dgm:cxn modelId="{49EF1AC1-397D-486A-BCAD-CA525543E93B}" type="presParOf" srcId="{5CE367F2-CDC4-48CC-9BCA-050A0151B4CC}" destId="{579EF1EA-CEAF-4925-B931-2FD263A89786}" srcOrd="0" destOrd="0" presId="urn:microsoft.com/office/officeart/2005/8/layout/cycle2"/>
    <dgm:cxn modelId="{39ABAF59-5650-4DC9-A436-0ADFC7B6E23C}" type="presParOf" srcId="{69D8956C-CC07-4B81-B8E2-62F71070ED18}" destId="{233A737C-03E4-4749-B843-518F8E3651B3}" srcOrd="12" destOrd="0" presId="urn:microsoft.com/office/officeart/2005/8/layout/cycle2"/>
    <dgm:cxn modelId="{55A3E5E7-9194-4E48-A196-6E380BD71FA1}" type="presParOf" srcId="{69D8956C-CC07-4B81-B8E2-62F71070ED18}" destId="{64827586-7704-4DC7-82ED-4FEC33A3FBA9}" srcOrd="13" destOrd="0" presId="urn:microsoft.com/office/officeart/2005/8/layout/cycle2"/>
    <dgm:cxn modelId="{C0DFB9AC-071E-4435-9C11-000CFADDC212}" type="presParOf" srcId="{64827586-7704-4DC7-82ED-4FEC33A3FBA9}" destId="{D40EE886-A368-4259-8E1A-C97C88B0D926}" srcOrd="0" destOrd="0" presId="urn:microsoft.com/office/officeart/2005/8/layout/cycle2"/>
    <dgm:cxn modelId="{4DD70C94-4158-4EAA-9C2C-3BBE352F822B}" type="presParOf" srcId="{69D8956C-CC07-4B81-B8E2-62F71070ED18}" destId="{147A9C1E-7297-4726-BF5A-D36283BCA11D}" srcOrd="14" destOrd="0" presId="urn:microsoft.com/office/officeart/2005/8/layout/cycle2"/>
    <dgm:cxn modelId="{847D5D04-10CA-4039-8CBC-3DF732CBB529}" type="presParOf" srcId="{69D8956C-CC07-4B81-B8E2-62F71070ED18}" destId="{214B4D74-0404-4840-8170-7D9A31C554A2}" srcOrd="15" destOrd="0" presId="urn:microsoft.com/office/officeart/2005/8/layout/cycle2"/>
    <dgm:cxn modelId="{E69678CA-DAB8-468A-B79F-FF23219A4149}" type="presParOf" srcId="{214B4D74-0404-4840-8170-7D9A31C554A2}" destId="{FCF3DF54-22BD-4D82-B1C3-D0843AA1FE9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8736E-C37A-4766-BDD0-9D18C6926EB4}">
      <dsp:nvSpPr>
        <dsp:cNvPr id="0" name=""/>
        <dsp:cNvSpPr/>
      </dsp:nvSpPr>
      <dsp:spPr>
        <a:xfrm>
          <a:off x="-5984492" y="-915748"/>
          <a:ext cx="7124222" cy="7124222"/>
        </a:xfrm>
        <a:prstGeom prst="blockArc">
          <a:avLst>
            <a:gd name="adj1" fmla="val 18900000"/>
            <a:gd name="adj2" fmla="val 2700000"/>
            <a:gd name="adj3" fmla="val 30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3CD643-B738-420F-B05B-FF9A2E213FE9}">
      <dsp:nvSpPr>
        <dsp:cNvPr id="0" name=""/>
        <dsp:cNvSpPr/>
      </dsp:nvSpPr>
      <dsp:spPr>
        <a:xfrm>
          <a:off x="424510" y="278714"/>
          <a:ext cx="7071684" cy="55721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2292" tIns="68580" rIns="68580" bIns="68580" numCol="1" spcCol="1270" anchor="ctr" anchorCtr="0">
          <a:noAutofit/>
        </a:bodyPr>
        <a:lstStyle/>
        <a:p>
          <a:pPr marL="0" lvl="0" indent="0" algn="l" defTabSz="1200150">
            <a:lnSpc>
              <a:spcPct val="90000"/>
            </a:lnSpc>
            <a:spcBef>
              <a:spcPct val="0"/>
            </a:spcBef>
            <a:spcAft>
              <a:spcPct val="35000"/>
            </a:spcAft>
            <a:buNone/>
          </a:pPr>
          <a:r>
            <a:rPr lang="en-GB" sz="2700" b="0" kern="1200" dirty="0"/>
            <a:t>Education impact –has he had an assessment ?</a:t>
          </a:r>
          <a:endParaRPr lang="en-US" sz="2700" kern="1200" dirty="0"/>
        </a:p>
      </dsp:txBody>
      <dsp:txXfrm>
        <a:off x="424510" y="278714"/>
        <a:ext cx="7071684" cy="557218"/>
      </dsp:txXfrm>
    </dsp:sp>
    <dsp:sp modelId="{4FC1A60A-829F-4B0D-B36D-CB30969FB548}">
      <dsp:nvSpPr>
        <dsp:cNvPr id="0" name=""/>
        <dsp:cNvSpPr/>
      </dsp:nvSpPr>
      <dsp:spPr>
        <a:xfrm>
          <a:off x="76249" y="209062"/>
          <a:ext cx="696522" cy="696522"/>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BCB6387-B3FA-408D-ADAE-90409628685D}">
      <dsp:nvSpPr>
        <dsp:cNvPr id="0" name=""/>
        <dsp:cNvSpPr/>
      </dsp:nvSpPr>
      <dsp:spPr>
        <a:xfrm>
          <a:off x="882860" y="1114436"/>
          <a:ext cx="6613334" cy="55721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2292" tIns="68580" rIns="68580" bIns="68580" numCol="1" spcCol="1270" anchor="ctr" anchorCtr="0">
          <a:noAutofit/>
        </a:bodyPr>
        <a:lstStyle/>
        <a:p>
          <a:pPr marL="0" lvl="0" indent="0" algn="l" defTabSz="1200150">
            <a:lnSpc>
              <a:spcPct val="90000"/>
            </a:lnSpc>
            <a:spcBef>
              <a:spcPct val="0"/>
            </a:spcBef>
            <a:spcAft>
              <a:spcPct val="35000"/>
            </a:spcAft>
            <a:buNone/>
          </a:pPr>
          <a:r>
            <a:rPr lang="en-GB" sz="2700" b="0" kern="1200" dirty="0"/>
            <a:t>Emotional well being </a:t>
          </a:r>
          <a:endParaRPr lang="en-US" sz="2700" kern="1200" dirty="0"/>
        </a:p>
      </dsp:txBody>
      <dsp:txXfrm>
        <a:off x="882860" y="1114436"/>
        <a:ext cx="6613334" cy="557218"/>
      </dsp:txXfrm>
    </dsp:sp>
    <dsp:sp modelId="{B7FF37FF-23D0-474D-B9E4-D133D2FF6446}">
      <dsp:nvSpPr>
        <dsp:cNvPr id="0" name=""/>
        <dsp:cNvSpPr/>
      </dsp:nvSpPr>
      <dsp:spPr>
        <a:xfrm>
          <a:off x="534599" y="1044783"/>
          <a:ext cx="696522" cy="696522"/>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36A5CF8-C2AD-4564-A27B-D2E14B86E840}">
      <dsp:nvSpPr>
        <dsp:cNvPr id="0" name=""/>
        <dsp:cNvSpPr/>
      </dsp:nvSpPr>
      <dsp:spPr>
        <a:xfrm>
          <a:off x="1092452" y="1950157"/>
          <a:ext cx="6403742" cy="55721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2292" tIns="68580" rIns="68580" bIns="68580" numCol="1" spcCol="1270" anchor="ctr" anchorCtr="0">
          <a:noAutofit/>
        </a:bodyPr>
        <a:lstStyle/>
        <a:p>
          <a:pPr marL="0" lvl="0" indent="0" algn="l" defTabSz="1200150">
            <a:lnSpc>
              <a:spcPct val="90000"/>
            </a:lnSpc>
            <a:spcBef>
              <a:spcPct val="0"/>
            </a:spcBef>
            <a:spcAft>
              <a:spcPct val="35000"/>
            </a:spcAft>
            <a:buNone/>
          </a:pPr>
          <a:r>
            <a:rPr lang="en-GB" sz="2700" b="0" kern="1200" dirty="0"/>
            <a:t>Lack of sleep </a:t>
          </a:r>
          <a:endParaRPr lang="en-US" sz="2700" kern="1200" dirty="0"/>
        </a:p>
      </dsp:txBody>
      <dsp:txXfrm>
        <a:off x="1092452" y="1950157"/>
        <a:ext cx="6403742" cy="557218"/>
      </dsp:txXfrm>
    </dsp:sp>
    <dsp:sp modelId="{D5AD31E1-01E3-479B-BAA7-F9B10CD4F2CA}">
      <dsp:nvSpPr>
        <dsp:cNvPr id="0" name=""/>
        <dsp:cNvSpPr/>
      </dsp:nvSpPr>
      <dsp:spPr>
        <a:xfrm>
          <a:off x="744191" y="1880505"/>
          <a:ext cx="696522" cy="696522"/>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148BEA71-6E3B-46B6-86EB-923B4B3F56BC}">
      <dsp:nvSpPr>
        <dsp:cNvPr id="0" name=""/>
        <dsp:cNvSpPr/>
      </dsp:nvSpPr>
      <dsp:spPr>
        <a:xfrm>
          <a:off x="1092452" y="2785349"/>
          <a:ext cx="6403742" cy="55721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2292" tIns="68580" rIns="68580" bIns="68580" numCol="1" spcCol="1270" anchor="ctr" anchorCtr="0">
          <a:noAutofit/>
        </a:bodyPr>
        <a:lstStyle/>
        <a:p>
          <a:pPr marL="0" lvl="0" indent="0" algn="l" defTabSz="1200150">
            <a:lnSpc>
              <a:spcPct val="90000"/>
            </a:lnSpc>
            <a:spcBef>
              <a:spcPct val="0"/>
            </a:spcBef>
            <a:spcAft>
              <a:spcPct val="35000"/>
            </a:spcAft>
            <a:buNone/>
          </a:pPr>
          <a:r>
            <a:rPr lang="en-GB" sz="2700" b="0" kern="1200" dirty="0"/>
            <a:t>Friendships </a:t>
          </a:r>
          <a:endParaRPr lang="en-US" sz="2700" kern="1200" dirty="0"/>
        </a:p>
      </dsp:txBody>
      <dsp:txXfrm>
        <a:off x="1092452" y="2785349"/>
        <a:ext cx="6403742" cy="557218"/>
      </dsp:txXfrm>
    </dsp:sp>
    <dsp:sp modelId="{78393CB8-AF28-4C0B-BE6D-1DF86230BF35}">
      <dsp:nvSpPr>
        <dsp:cNvPr id="0" name=""/>
        <dsp:cNvSpPr/>
      </dsp:nvSpPr>
      <dsp:spPr>
        <a:xfrm>
          <a:off x="744191" y="2715697"/>
          <a:ext cx="696522" cy="696522"/>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F7DB6FBC-C89D-4B01-B69B-033D550C3606}">
      <dsp:nvSpPr>
        <dsp:cNvPr id="0" name=""/>
        <dsp:cNvSpPr/>
      </dsp:nvSpPr>
      <dsp:spPr>
        <a:xfrm>
          <a:off x="882860" y="3621070"/>
          <a:ext cx="6613334" cy="55721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2292" tIns="68580" rIns="68580" bIns="68580" numCol="1" spcCol="1270" anchor="ctr" anchorCtr="0">
          <a:noAutofit/>
        </a:bodyPr>
        <a:lstStyle/>
        <a:p>
          <a:pPr marL="0" lvl="0" indent="0" algn="l" defTabSz="1200150">
            <a:lnSpc>
              <a:spcPct val="90000"/>
            </a:lnSpc>
            <a:spcBef>
              <a:spcPct val="0"/>
            </a:spcBef>
            <a:spcAft>
              <a:spcPct val="35000"/>
            </a:spcAft>
            <a:buNone/>
          </a:pPr>
          <a:r>
            <a:rPr lang="en-GB" sz="2700" b="0" kern="1200" dirty="0"/>
            <a:t>No diagnosis</a:t>
          </a:r>
          <a:endParaRPr lang="en-US" sz="2700" kern="1200" dirty="0"/>
        </a:p>
      </dsp:txBody>
      <dsp:txXfrm>
        <a:off x="882860" y="3621070"/>
        <a:ext cx="6613334" cy="557218"/>
      </dsp:txXfrm>
    </dsp:sp>
    <dsp:sp modelId="{DF23DC78-FE5E-4713-A985-2AA5C1C1C616}">
      <dsp:nvSpPr>
        <dsp:cNvPr id="0" name=""/>
        <dsp:cNvSpPr/>
      </dsp:nvSpPr>
      <dsp:spPr>
        <a:xfrm>
          <a:off x="534599" y="3551418"/>
          <a:ext cx="696522" cy="696522"/>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72C2625-DB56-4698-BA0C-BAE7D47AB087}">
      <dsp:nvSpPr>
        <dsp:cNvPr id="0" name=""/>
        <dsp:cNvSpPr/>
      </dsp:nvSpPr>
      <dsp:spPr>
        <a:xfrm>
          <a:off x="424510" y="4456792"/>
          <a:ext cx="7071684" cy="55721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42292" tIns="68580" rIns="68580" bIns="68580" numCol="1" spcCol="1270" anchor="ctr" anchorCtr="0">
          <a:noAutofit/>
        </a:bodyPr>
        <a:lstStyle/>
        <a:p>
          <a:pPr marL="0" lvl="0" indent="0" algn="l" defTabSz="1200150">
            <a:lnSpc>
              <a:spcPct val="90000"/>
            </a:lnSpc>
            <a:spcBef>
              <a:spcPct val="0"/>
            </a:spcBef>
            <a:spcAft>
              <a:spcPct val="35000"/>
            </a:spcAft>
            <a:buNone/>
          </a:pPr>
          <a:r>
            <a:rPr lang="en-GB" sz="2700" b="0" kern="1200" dirty="0"/>
            <a:t>Salbutamol only </a:t>
          </a:r>
          <a:endParaRPr lang="en-US" sz="2700" kern="1200" dirty="0"/>
        </a:p>
      </dsp:txBody>
      <dsp:txXfrm>
        <a:off x="424510" y="4456792"/>
        <a:ext cx="7071684" cy="557218"/>
      </dsp:txXfrm>
    </dsp:sp>
    <dsp:sp modelId="{13746DBC-BFD5-4C88-A96A-934D3E49898A}">
      <dsp:nvSpPr>
        <dsp:cNvPr id="0" name=""/>
        <dsp:cNvSpPr/>
      </dsp:nvSpPr>
      <dsp:spPr>
        <a:xfrm>
          <a:off x="76249" y="4387139"/>
          <a:ext cx="696522" cy="696522"/>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2D274-1846-4DA7-88F3-CE1B374C3AC8}">
      <dsp:nvSpPr>
        <dsp:cNvPr id="0" name=""/>
        <dsp:cNvSpPr/>
      </dsp:nvSpPr>
      <dsp:spPr>
        <a:xfrm>
          <a:off x="0" y="2344"/>
          <a:ext cx="705802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02BAC1-DB95-4BFA-8191-09D0438AAE94}">
      <dsp:nvSpPr>
        <dsp:cNvPr id="0" name=""/>
        <dsp:cNvSpPr/>
      </dsp:nvSpPr>
      <dsp:spPr>
        <a:xfrm>
          <a:off x="0" y="2344"/>
          <a:ext cx="7058025" cy="435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History</a:t>
          </a:r>
        </a:p>
      </dsp:txBody>
      <dsp:txXfrm>
        <a:off x="0" y="2344"/>
        <a:ext cx="7058025" cy="435991"/>
      </dsp:txXfrm>
    </dsp:sp>
    <dsp:sp modelId="{0A0DC4F2-71E6-4C47-AF37-7C4FA110BFB2}">
      <dsp:nvSpPr>
        <dsp:cNvPr id="0" name=""/>
        <dsp:cNvSpPr/>
      </dsp:nvSpPr>
      <dsp:spPr>
        <a:xfrm>
          <a:off x="0" y="438336"/>
          <a:ext cx="705802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BBA86C-59AD-4D70-BB3B-48280DC623F1}">
      <dsp:nvSpPr>
        <dsp:cNvPr id="0" name=""/>
        <dsp:cNvSpPr/>
      </dsp:nvSpPr>
      <dsp:spPr>
        <a:xfrm>
          <a:off x="0" y="438336"/>
          <a:ext cx="7058025" cy="435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kern="1200" dirty="0">
              <a:latin typeface="Arial" panose="020B0604020202020204" pitchFamily="34" charset="0"/>
              <a:cs typeface="Arial" panose="020B0604020202020204" pitchFamily="34" charset="0"/>
            </a:rPr>
            <a:t>Birth history </a:t>
          </a:r>
          <a:endParaRPr lang="en-US" sz="2000" kern="1200" dirty="0">
            <a:latin typeface="Arial" panose="020B0604020202020204" pitchFamily="34" charset="0"/>
            <a:cs typeface="Arial" panose="020B0604020202020204" pitchFamily="34" charset="0"/>
          </a:endParaRPr>
        </a:p>
      </dsp:txBody>
      <dsp:txXfrm>
        <a:off x="0" y="438336"/>
        <a:ext cx="7058025" cy="435991"/>
      </dsp:txXfrm>
    </dsp:sp>
    <dsp:sp modelId="{1AD72202-A1EC-4D60-B7EA-9162DCFE486D}">
      <dsp:nvSpPr>
        <dsp:cNvPr id="0" name=""/>
        <dsp:cNvSpPr/>
      </dsp:nvSpPr>
      <dsp:spPr>
        <a:xfrm>
          <a:off x="0" y="874328"/>
          <a:ext cx="705802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E771C4-137E-48D4-96E3-17831F70542E}">
      <dsp:nvSpPr>
        <dsp:cNvPr id="0" name=""/>
        <dsp:cNvSpPr/>
      </dsp:nvSpPr>
      <dsp:spPr>
        <a:xfrm>
          <a:off x="0" y="874328"/>
          <a:ext cx="7058025" cy="435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kern="1200" dirty="0">
              <a:latin typeface="Arial" panose="020B0604020202020204" pitchFamily="34" charset="0"/>
              <a:cs typeface="Arial" panose="020B0604020202020204" pitchFamily="34" charset="0"/>
            </a:rPr>
            <a:t>Vaccinations</a:t>
          </a:r>
          <a:r>
            <a:rPr lang="en-US" sz="2000" b="0" kern="1200" dirty="0"/>
            <a:t> </a:t>
          </a:r>
          <a:endParaRPr lang="en-US" sz="2000" kern="1200" dirty="0"/>
        </a:p>
      </dsp:txBody>
      <dsp:txXfrm>
        <a:off x="0" y="874328"/>
        <a:ext cx="7058025" cy="435991"/>
      </dsp:txXfrm>
    </dsp:sp>
    <dsp:sp modelId="{4949AD79-074F-4AA2-8A4B-B8223BEC8EF9}">
      <dsp:nvSpPr>
        <dsp:cNvPr id="0" name=""/>
        <dsp:cNvSpPr/>
      </dsp:nvSpPr>
      <dsp:spPr>
        <a:xfrm>
          <a:off x="0" y="1310320"/>
          <a:ext cx="705802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BE3C9D-505C-4DE7-BF50-52CA37BFE31C}">
      <dsp:nvSpPr>
        <dsp:cNvPr id="0" name=""/>
        <dsp:cNvSpPr/>
      </dsp:nvSpPr>
      <dsp:spPr>
        <a:xfrm>
          <a:off x="0" y="1310320"/>
          <a:ext cx="7058025" cy="435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kern="1200" dirty="0">
              <a:latin typeface="Arial" panose="020B0604020202020204" pitchFamily="34" charset="0"/>
              <a:cs typeface="Arial" panose="020B0604020202020204" pitchFamily="34" charset="0"/>
            </a:rPr>
            <a:t>Family history</a:t>
          </a:r>
          <a:endParaRPr lang="en-US" sz="2000" kern="1200" dirty="0">
            <a:latin typeface="Arial" panose="020B0604020202020204" pitchFamily="34" charset="0"/>
            <a:cs typeface="Arial" panose="020B0604020202020204" pitchFamily="34" charset="0"/>
          </a:endParaRPr>
        </a:p>
      </dsp:txBody>
      <dsp:txXfrm>
        <a:off x="0" y="1310320"/>
        <a:ext cx="7058025" cy="435991"/>
      </dsp:txXfrm>
    </dsp:sp>
    <dsp:sp modelId="{59A52680-B005-49EE-A694-7BDFAC754027}">
      <dsp:nvSpPr>
        <dsp:cNvPr id="0" name=""/>
        <dsp:cNvSpPr/>
      </dsp:nvSpPr>
      <dsp:spPr>
        <a:xfrm>
          <a:off x="0" y="1746312"/>
          <a:ext cx="705802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530A50-D45F-43BC-85E2-B8212954E7C6}">
      <dsp:nvSpPr>
        <dsp:cNvPr id="0" name=""/>
        <dsp:cNvSpPr/>
      </dsp:nvSpPr>
      <dsp:spPr>
        <a:xfrm>
          <a:off x="0" y="1746312"/>
          <a:ext cx="7058025" cy="435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kern="1200" dirty="0">
              <a:latin typeface="Arial" panose="020B0604020202020204" pitchFamily="34" charset="0"/>
              <a:cs typeface="Arial" panose="020B0604020202020204" pitchFamily="34" charset="0"/>
            </a:rPr>
            <a:t>Allergy/triggers/smoking </a:t>
          </a:r>
          <a:endParaRPr lang="en-US" sz="2000" kern="1200" dirty="0">
            <a:latin typeface="Arial" panose="020B0604020202020204" pitchFamily="34" charset="0"/>
            <a:cs typeface="Arial" panose="020B0604020202020204" pitchFamily="34" charset="0"/>
          </a:endParaRPr>
        </a:p>
      </dsp:txBody>
      <dsp:txXfrm>
        <a:off x="0" y="1746312"/>
        <a:ext cx="7058025" cy="435991"/>
      </dsp:txXfrm>
    </dsp:sp>
    <dsp:sp modelId="{AAEBC8F2-F9AB-4FFE-83E1-D1FB7AD8A459}">
      <dsp:nvSpPr>
        <dsp:cNvPr id="0" name=""/>
        <dsp:cNvSpPr/>
      </dsp:nvSpPr>
      <dsp:spPr>
        <a:xfrm>
          <a:off x="0" y="2182304"/>
          <a:ext cx="705802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C433DD-EB85-4FCA-9F5F-846026A9CA11}">
      <dsp:nvSpPr>
        <dsp:cNvPr id="0" name=""/>
        <dsp:cNvSpPr/>
      </dsp:nvSpPr>
      <dsp:spPr>
        <a:xfrm>
          <a:off x="0" y="2182304"/>
          <a:ext cx="7058025" cy="435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kern="1200" dirty="0">
              <a:latin typeface="Arial" panose="020B0604020202020204" pitchFamily="34" charset="0"/>
              <a:cs typeface="Arial" panose="020B0604020202020204" pitchFamily="34" charset="0"/>
            </a:rPr>
            <a:t>Symptoms-</a:t>
          </a:r>
          <a:r>
            <a:rPr lang="en-US" sz="2000" b="0" kern="1200" dirty="0"/>
            <a:t> </a:t>
          </a:r>
          <a:endParaRPr lang="en-US" sz="2000" kern="1200" dirty="0"/>
        </a:p>
      </dsp:txBody>
      <dsp:txXfrm>
        <a:off x="0" y="2182304"/>
        <a:ext cx="7058025" cy="435991"/>
      </dsp:txXfrm>
    </dsp:sp>
    <dsp:sp modelId="{AC8F1125-7466-4201-BF60-2CFB24BD12A3}">
      <dsp:nvSpPr>
        <dsp:cNvPr id="0" name=""/>
        <dsp:cNvSpPr/>
      </dsp:nvSpPr>
      <dsp:spPr>
        <a:xfrm>
          <a:off x="0" y="2618295"/>
          <a:ext cx="705802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84E6D6-A8E0-4D3E-A4A7-439BAB4E48CB}">
      <dsp:nvSpPr>
        <dsp:cNvPr id="0" name=""/>
        <dsp:cNvSpPr/>
      </dsp:nvSpPr>
      <dsp:spPr>
        <a:xfrm>
          <a:off x="0" y="2618295"/>
          <a:ext cx="7058025" cy="435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kern="1200" dirty="0">
              <a:latin typeface="Arial" panose="020B0604020202020204" pitchFamily="34" charset="0"/>
              <a:cs typeface="Arial" panose="020B0604020202020204" pitchFamily="34" charset="0"/>
            </a:rPr>
            <a:t>Frequency of salbutamol </a:t>
          </a:r>
          <a:endParaRPr lang="en-US" sz="2000" kern="1200" dirty="0">
            <a:latin typeface="Arial" panose="020B0604020202020204" pitchFamily="34" charset="0"/>
            <a:cs typeface="Arial" panose="020B0604020202020204" pitchFamily="34" charset="0"/>
          </a:endParaRPr>
        </a:p>
      </dsp:txBody>
      <dsp:txXfrm>
        <a:off x="0" y="2618295"/>
        <a:ext cx="7058025" cy="435991"/>
      </dsp:txXfrm>
    </dsp:sp>
    <dsp:sp modelId="{16D44F52-EB4A-4BDC-BEF9-94BF1BADEDD0}">
      <dsp:nvSpPr>
        <dsp:cNvPr id="0" name=""/>
        <dsp:cNvSpPr/>
      </dsp:nvSpPr>
      <dsp:spPr>
        <a:xfrm>
          <a:off x="0" y="3054287"/>
          <a:ext cx="705802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5AAA00-D2EB-4F33-9F08-3CC27598D423}">
      <dsp:nvSpPr>
        <dsp:cNvPr id="0" name=""/>
        <dsp:cNvSpPr/>
      </dsp:nvSpPr>
      <dsp:spPr>
        <a:xfrm>
          <a:off x="0" y="3054287"/>
          <a:ext cx="7058025" cy="435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kern="1200" dirty="0">
              <a:latin typeface="Arial" panose="020B0604020202020204" pitchFamily="34" charset="0"/>
              <a:cs typeface="Arial" panose="020B0604020202020204" pitchFamily="34" charset="0"/>
            </a:rPr>
            <a:t>Technique –using a spacer </a:t>
          </a:r>
          <a:r>
            <a:rPr lang="en-US" sz="2000" b="0" kern="1200" dirty="0"/>
            <a:t>?</a:t>
          </a:r>
          <a:endParaRPr lang="en-US" sz="2000" kern="1200" dirty="0"/>
        </a:p>
      </dsp:txBody>
      <dsp:txXfrm>
        <a:off x="0" y="3054287"/>
        <a:ext cx="7058025" cy="435991"/>
      </dsp:txXfrm>
    </dsp:sp>
    <dsp:sp modelId="{CDA4D789-6479-4236-B539-DF264A040A45}">
      <dsp:nvSpPr>
        <dsp:cNvPr id="0" name=""/>
        <dsp:cNvSpPr/>
      </dsp:nvSpPr>
      <dsp:spPr>
        <a:xfrm>
          <a:off x="0" y="3490279"/>
          <a:ext cx="705802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5F5F2D-66A4-4E63-9CE8-FAEA7F8B9073}">
      <dsp:nvSpPr>
        <dsp:cNvPr id="0" name=""/>
        <dsp:cNvSpPr/>
      </dsp:nvSpPr>
      <dsp:spPr>
        <a:xfrm>
          <a:off x="0" y="3490279"/>
          <a:ext cx="7058025" cy="435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kern="1200" dirty="0">
              <a:latin typeface="Arial" panose="020B0604020202020204" pitchFamily="34" charset="0"/>
              <a:cs typeface="Arial" panose="020B0604020202020204" pitchFamily="34" charset="0"/>
            </a:rPr>
            <a:t>Comorbidity – rhinitis (seasonal) or perennial </a:t>
          </a:r>
          <a:endParaRPr lang="en-US" sz="2000" kern="1200" dirty="0">
            <a:latin typeface="Arial" panose="020B0604020202020204" pitchFamily="34" charset="0"/>
            <a:cs typeface="Arial" panose="020B0604020202020204" pitchFamily="34" charset="0"/>
          </a:endParaRPr>
        </a:p>
      </dsp:txBody>
      <dsp:txXfrm>
        <a:off x="0" y="3490279"/>
        <a:ext cx="7058025" cy="435991"/>
      </dsp:txXfrm>
    </dsp:sp>
    <dsp:sp modelId="{35E0F5AD-8CA8-4CA0-A101-7CFFD57CC120}">
      <dsp:nvSpPr>
        <dsp:cNvPr id="0" name=""/>
        <dsp:cNvSpPr/>
      </dsp:nvSpPr>
      <dsp:spPr>
        <a:xfrm>
          <a:off x="0" y="3926271"/>
          <a:ext cx="705802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A5C15B-77C8-4FCB-9314-6EBDB2F7FE66}">
      <dsp:nvSpPr>
        <dsp:cNvPr id="0" name=""/>
        <dsp:cNvSpPr/>
      </dsp:nvSpPr>
      <dsp:spPr>
        <a:xfrm>
          <a:off x="0" y="3926271"/>
          <a:ext cx="7058025" cy="435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kern="1200" dirty="0">
              <a:latin typeface="Arial" panose="020B0604020202020204" pitchFamily="34" charset="0"/>
              <a:cs typeface="Arial" panose="020B0604020202020204" pitchFamily="34" charset="0"/>
            </a:rPr>
            <a:t>History of medications trialled or actions taken and effect</a:t>
          </a:r>
          <a:endParaRPr lang="en-US" sz="2000" kern="1200" dirty="0">
            <a:latin typeface="Arial" panose="020B0604020202020204" pitchFamily="34" charset="0"/>
            <a:cs typeface="Arial" panose="020B0604020202020204" pitchFamily="34" charset="0"/>
          </a:endParaRPr>
        </a:p>
      </dsp:txBody>
      <dsp:txXfrm>
        <a:off x="0" y="3926271"/>
        <a:ext cx="7058025" cy="435991"/>
      </dsp:txXfrm>
    </dsp:sp>
    <dsp:sp modelId="{51A21A95-907E-4230-BBFF-010F4421BC21}">
      <dsp:nvSpPr>
        <dsp:cNvPr id="0" name=""/>
        <dsp:cNvSpPr/>
      </dsp:nvSpPr>
      <dsp:spPr>
        <a:xfrm>
          <a:off x="0" y="4362263"/>
          <a:ext cx="705802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9C8150-EDE2-448F-A110-767F3687FC9C}">
      <dsp:nvSpPr>
        <dsp:cNvPr id="0" name=""/>
        <dsp:cNvSpPr/>
      </dsp:nvSpPr>
      <dsp:spPr>
        <a:xfrm>
          <a:off x="0" y="4362263"/>
          <a:ext cx="7058025" cy="435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US" sz="2000" kern="1200" dirty="0">
            <a:latin typeface="Arial" panose="020B0604020202020204" pitchFamily="34" charset="0"/>
            <a:cs typeface="Arial" panose="020B0604020202020204" pitchFamily="34" charset="0"/>
          </a:endParaRPr>
        </a:p>
      </dsp:txBody>
      <dsp:txXfrm>
        <a:off x="0" y="4362263"/>
        <a:ext cx="7058025" cy="4359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CE510-30E4-47F1-98B2-B14467AE25E9}">
      <dsp:nvSpPr>
        <dsp:cNvPr id="0" name=""/>
        <dsp:cNvSpPr/>
      </dsp:nvSpPr>
      <dsp:spPr>
        <a:xfrm>
          <a:off x="3284012" y="243393"/>
          <a:ext cx="1831172" cy="45748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School</a:t>
          </a:r>
          <a:endParaRPr lang="en-US" sz="1400" kern="1200" dirty="0">
            <a:latin typeface="Arial" panose="020B0604020202020204" pitchFamily="34" charset="0"/>
            <a:cs typeface="Arial" panose="020B0604020202020204" pitchFamily="34" charset="0"/>
          </a:endParaRPr>
        </a:p>
      </dsp:txBody>
      <dsp:txXfrm>
        <a:off x="3284012" y="243393"/>
        <a:ext cx="1831172" cy="457489"/>
      </dsp:txXfrm>
    </dsp:sp>
    <dsp:sp modelId="{54568E4C-654C-4F9E-AFA9-BC81172911E6}">
      <dsp:nvSpPr>
        <dsp:cNvPr id="0" name=""/>
        <dsp:cNvSpPr/>
      </dsp:nvSpPr>
      <dsp:spPr>
        <a:xfrm>
          <a:off x="0" y="856596"/>
          <a:ext cx="1576731" cy="1098703"/>
        </a:xfrm>
        <a:prstGeom prst="rect">
          <a:avLst/>
        </a:prstGeom>
        <a:solidFill>
          <a:schemeClr val="accent5">
            <a:hueOff val="-1436023"/>
            <a:satOff val="0"/>
            <a:lumOff val="2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dirty="0">
              <a:latin typeface="Arial" panose="020B0604020202020204" pitchFamily="34" charset="0"/>
              <a:cs typeface="Arial" panose="020B0604020202020204" pitchFamily="34" charset="0"/>
            </a:rPr>
            <a:t>Speak to parent/carer first-ask about symptoms and if seen by GP </a:t>
          </a:r>
          <a:endParaRPr lang="en-US" sz="1400" kern="1200" dirty="0">
            <a:latin typeface="Arial" panose="020B0604020202020204" pitchFamily="34" charset="0"/>
            <a:cs typeface="Arial" panose="020B0604020202020204" pitchFamily="34" charset="0"/>
          </a:endParaRPr>
        </a:p>
      </dsp:txBody>
      <dsp:txXfrm>
        <a:off x="0" y="856596"/>
        <a:ext cx="1576731" cy="1098703"/>
      </dsp:txXfrm>
    </dsp:sp>
    <dsp:sp modelId="{EDDEC715-D4E3-4BA4-9358-3E1D0B792749}">
      <dsp:nvSpPr>
        <dsp:cNvPr id="0" name=""/>
        <dsp:cNvSpPr/>
      </dsp:nvSpPr>
      <dsp:spPr>
        <a:xfrm>
          <a:off x="1622919" y="867946"/>
          <a:ext cx="1695537" cy="1098703"/>
        </a:xfrm>
        <a:prstGeom prst="rect">
          <a:avLst/>
        </a:prstGeom>
        <a:solidFill>
          <a:schemeClr val="accent5">
            <a:hueOff val="-2872046"/>
            <a:satOff val="0"/>
            <a:lumOff val="4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Change in environment or home circumstances </a:t>
          </a:r>
        </a:p>
      </dsp:txBody>
      <dsp:txXfrm>
        <a:off x="1622919" y="867946"/>
        <a:ext cx="1695537" cy="1098703"/>
      </dsp:txXfrm>
    </dsp:sp>
    <dsp:sp modelId="{5E898F24-FC73-4ABF-BD92-75DA576E1310}">
      <dsp:nvSpPr>
        <dsp:cNvPr id="0" name=""/>
        <dsp:cNvSpPr/>
      </dsp:nvSpPr>
      <dsp:spPr>
        <a:xfrm>
          <a:off x="3331275" y="872396"/>
          <a:ext cx="1736647" cy="1082882"/>
        </a:xfrm>
        <a:prstGeom prst="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dirty="0" err="1">
              <a:latin typeface="Arial" panose="020B0604020202020204" pitchFamily="34" charset="0"/>
              <a:cs typeface="Arial" panose="020B0604020202020204" pitchFamily="34" charset="0"/>
            </a:rPr>
            <a:t>Gp</a:t>
          </a:r>
          <a:r>
            <a:rPr lang="en-GB" sz="1400" b="0" kern="1200" dirty="0">
              <a:latin typeface="Arial" panose="020B0604020202020204" pitchFamily="34" charset="0"/>
              <a:cs typeface="Arial" panose="020B0604020202020204" pitchFamily="34" charset="0"/>
            </a:rPr>
            <a:t>/Nurse practitioner Advise to make </a:t>
          </a:r>
          <a:r>
            <a:rPr lang="en-GB" sz="1400" b="0" kern="1200" dirty="0" err="1">
              <a:latin typeface="Arial" panose="020B0604020202020204" pitchFamily="34" charset="0"/>
              <a:cs typeface="Arial" panose="020B0604020202020204" pitchFamily="34" charset="0"/>
            </a:rPr>
            <a:t>anappointment</a:t>
          </a:r>
          <a:r>
            <a:rPr lang="en-GB" sz="1400" b="0" kern="1200" dirty="0">
              <a:latin typeface="Arial" panose="020B0604020202020204" pitchFamily="34" charset="0"/>
              <a:cs typeface="Arial" panose="020B0604020202020204" pitchFamily="34" charset="0"/>
            </a:rPr>
            <a:t>  . </a:t>
          </a:r>
          <a:endParaRPr lang="en-US" sz="1400" kern="1200" dirty="0">
            <a:latin typeface="Arial" panose="020B0604020202020204" pitchFamily="34" charset="0"/>
            <a:cs typeface="Arial" panose="020B0604020202020204" pitchFamily="34" charset="0"/>
          </a:endParaRPr>
        </a:p>
      </dsp:txBody>
      <dsp:txXfrm>
        <a:off x="3331275" y="872396"/>
        <a:ext cx="1736647" cy="1082882"/>
      </dsp:txXfrm>
    </dsp:sp>
    <dsp:sp modelId="{B0E42FC1-B585-4DE7-801E-53C41A19156B}">
      <dsp:nvSpPr>
        <dsp:cNvPr id="0" name=""/>
        <dsp:cNvSpPr/>
      </dsp:nvSpPr>
      <dsp:spPr>
        <a:xfrm>
          <a:off x="5091956" y="893245"/>
          <a:ext cx="1550197" cy="1056150"/>
        </a:xfrm>
        <a:prstGeom prst="rect">
          <a:avLst/>
        </a:prstGeom>
        <a:solidFill>
          <a:schemeClr val="accent5">
            <a:hueOff val="-5744093"/>
            <a:satOff val="0"/>
            <a:lumOff val="8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dirty="0">
              <a:latin typeface="Arial" panose="020B0604020202020204" pitchFamily="34" charset="0"/>
              <a:cs typeface="Arial" panose="020B0604020202020204" pitchFamily="34" charset="0"/>
            </a:rPr>
            <a:t>Advise to feedback to school following appointment. </a:t>
          </a:r>
          <a:endParaRPr lang="en-US" sz="1400" kern="1200" dirty="0">
            <a:latin typeface="Arial" panose="020B0604020202020204" pitchFamily="34" charset="0"/>
            <a:cs typeface="Arial" panose="020B0604020202020204" pitchFamily="34" charset="0"/>
          </a:endParaRPr>
        </a:p>
      </dsp:txBody>
      <dsp:txXfrm>
        <a:off x="5091956" y="893245"/>
        <a:ext cx="1550197" cy="1056150"/>
      </dsp:txXfrm>
    </dsp:sp>
    <dsp:sp modelId="{48C087B8-8753-4803-8401-1B16DCC12CF8}">
      <dsp:nvSpPr>
        <dsp:cNvPr id="0" name=""/>
        <dsp:cNvSpPr/>
      </dsp:nvSpPr>
      <dsp:spPr>
        <a:xfrm>
          <a:off x="6774676" y="893048"/>
          <a:ext cx="1594237" cy="1058568"/>
        </a:xfrm>
        <a:prstGeom prst="rect">
          <a:avLst/>
        </a:prstGeom>
        <a:solidFill>
          <a:schemeClr val="accent5">
            <a:hueOff val="-7180115"/>
            <a:satOff val="0"/>
            <a:lumOff val="10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dirty="0">
              <a:latin typeface="Arial" panose="020B0604020202020204" pitchFamily="34" charset="0"/>
              <a:cs typeface="Arial" panose="020B0604020202020204" pitchFamily="34" charset="0"/>
            </a:rPr>
            <a:t>Letter to parents regarding concern –Healthier together </a:t>
          </a:r>
          <a:endParaRPr lang="en-US" sz="1400" kern="1200" dirty="0">
            <a:latin typeface="Arial" panose="020B0604020202020204" pitchFamily="34" charset="0"/>
            <a:cs typeface="Arial" panose="020B0604020202020204" pitchFamily="34" charset="0"/>
          </a:endParaRPr>
        </a:p>
      </dsp:txBody>
      <dsp:txXfrm>
        <a:off x="6774676" y="893048"/>
        <a:ext cx="1594237" cy="1058568"/>
      </dsp:txXfrm>
    </dsp:sp>
    <dsp:sp modelId="{42810EF8-6713-4A99-8621-E363E3F8FD09}">
      <dsp:nvSpPr>
        <dsp:cNvPr id="0" name=""/>
        <dsp:cNvSpPr/>
      </dsp:nvSpPr>
      <dsp:spPr>
        <a:xfrm>
          <a:off x="3114491" y="2087141"/>
          <a:ext cx="1831172" cy="419298"/>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Medical care </a:t>
          </a:r>
          <a:endParaRPr lang="en-US" sz="1400" kern="1200" dirty="0">
            <a:latin typeface="Arial" panose="020B0604020202020204" pitchFamily="34" charset="0"/>
            <a:cs typeface="Arial" panose="020B0604020202020204" pitchFamily="34" charset="0"/>
          </a:endParaRPr>
        </a:p>
      </dsp:txBody>
      <dsp:txXfrm>
        <a:off x="3114491" y="2087141"/>
        <a:ext cx="1831172" cy="419298"/>
      </dsp:txXfrm>
    </dsp:sp>
    <dsp:sp modelId="{4E4F04B8-573A-4B57-931A-E6834E5BEEDC}">
      <dsp:nvSpPr>
        <dsp:cNvPr id="0" name=""/>
        <dsp:cNvSpPr/>
      </dsp:nvSpPr>
      <dsp:spPr>
        <a:xfrm>
          <a:off x="36784" y="2676711"/>
          <a:ext cx="2028280" cy="886587"/>
        </a:xfrm>
        <a:prstGeom prst="rect">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dirty="0">
              <a:latin typeface="Arial" panose="020B0604020202020204" pitchFamily="34" charset="0"/>
              <a:cs typeface="Arial" panose="020B0604020202020204" pitchFamily="34" charset="0"/>
            </a:rPr>
            <a:t>Detailed review –change in medication following BTS guidelines </a:t>
          </a:r>
          <a:endParaRPr lang="en-US" sz="1400" kern="1200" dirty="0">
            <a:latin typeface="Arial" panose="020B0604020202020204" pitchFamily="34" charset="0"/>
            <a:cs typeface="Arial" panose="020B0604020202020204" pitchFamily="34" charset="0"/>
          </a:endParaRPr>
        </a:p>
      </dsp:txBody>
      <dsp:txXfrm>
        <a:off x="36784" y="2676711"/>
        <a:ext cx="2028280" cy="886587"/>
      </dsp:txXfrm>
    </dsp:sp>
    <dsp:sp modelId="{ACCF4218-BB7E-426A-8259-B3DE7AFB1267}">
      <dsp:nvSpPr>
        <dsp:cNvPr id="0" name=""/>
        <dsp:cNvSpPr/>
      </dsp:nvSpPr>
      <dsp:spPr>
        <a:xfrm>
          <a:off x="2357411" y="3626025"/>
          <a:ext cx="2043222" cy="987240"/>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dirty="0">
              <a:latin typeface="Arial" panose="020B0604020202020204" pitchFamily="34" charset="0"/>
              <a:cs typeface="Arial" panose="020B0604020202020204" pitchFamily="34" charset="0"/>
            </a:rPr>
            <a:t>PAAP –copy to school</a:t>
          </a:r>
          <a:endParaRPr lang="en-US" sz="1400" kern="1200" dirty="0">
            <a:latin typeface="Arial" panose="020B0604020202020204" pitchFamily="34" charset="0"/>
            <a:cs typeface="Arial" panose="020B0604020202020204" pitchFamily="34" charset="0"/>
          </a:endParaRPr>
        </a:p>
      </dsp:txBody>
      <dsp:txXfrm>
        <a:off x="2357411" y="3626025"/>
        <a:ext cx="2043222" cy="987240"/>
      </dsp:txXfrm>
    </dsp:sp>
    <dsp:sp modelId="{FC5965DB-42BE-46BA-8CA2-25D098C4C186}">
      <dsp:nvSpPr>
        <dsp:cNvPr id="0" name=""/>
        <dsp:cNvSpPr/>
      </dsp:nvSpPr>
      <dsp:spPr>
        <a:xfrm>
          <a:off x="2377847" y="2633402"/>
          <a:ext cx="2020717" cy="926965"/>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dirty="0">
              <a:latin typeface="Arial" panose="020B0604020202020204" pitchFamily="34" charset="0"/>
              <a:cs typeface="Arial" panose="020B0604020202020204" pitchFamily="34" charset="0"/>
            </a:rPr>
            <a:t>Advice and education on probable/possible asthma if indicated </a:t>
          </a:r>
          <a:endParaRPr lang="en-US" sz="1400" kern="1200" dirty="0">
            <a:latin typeface="Arial" panose="020B0604020202020204" pitchFamily="34" charset="0"/>
            <a:cs typeface="Arial" panose="020B0604020202020204" pitchFamily="34" charset="0"/>
          </a:endParaRPr>
        </a:p>
      </dsp:txBody>
      <dsp:txXfrm>
        <a:off x="2377847" y="2633402"/>
        <a:ext cx="2020717" cy="926965"/>
      </dsp:txXfrm>
    </dsp:sp>
    <dsp:sp modelId="{E4399CA1-7656-4252-9FE4-08BEF8BDAAF6}">
      <dsp:nvSpPr>
        <dsp:cNvPr id="0" name=""/>
        <dsp:cNvSpPr/>
      </dsp:nvSpPr>
      <dsp:spPr>
        <a:xfrm>
          <a:off x="4561392" y="2602215"/>
          <a:ext cx="1699804" cy="943984"/>
        </a:xfrm>
        <a:prstGeom prst="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dirty="0">
              <a:latin typeface="Arial" panose="020B0604020202020204" pitchFamily="34" charset="0"/>
              <a:cs typeface="Arial" panose="020B0604020202020204" pitchFamily="34" charset="0"/>
            </a:rPr>
            <a:t>Advice on triggers and avoidance (pollution/smoking </a:t>
          </a:r>
          <a:r>
            <a:rPr lang="en-GB" sz="1400" b="0" kern="1200" dirty="0"/>
            <a:t>)</a:t>
          </a:r>
          <a:endParaRPr lang="en-US" sz="1400" kern="1200" dirty="0"/>
        </a:p>
      </dsp:txBody>
      <dsp:txXfrm>
        <a:off x="4561392" y="2602215"/>
        <a:ext cx="1699804" cy="943984"/>
      </dsp:txXfrm>
    </dsp:sp>
    <dsp:sp modelId="{5B2D45CA-C5E0-4E4E-8F2C-EE186C7B37D6}">
      <dsp:nvSpPr>
        <dsp:cNvPr id="0" name=""/>
        <dsp:cNvSpPr/>
      </dsp:nvSpPr>
      <dsp:spPr>
        <a:xfrm>
          <a:off x="6451602" y="2594584"/>
          <a:ext cx="1801397" cy="895388"/>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dirty="0">
              <a:latin typeface="Arial" panose="020B0604020202020204" pitchFamily="34" charset="0"/>
              <a:cs typeface="Arial" panose="020B0604020202020204" pitchFamily="34" charset="0"/>
            </a:rPr>
            <a:t>Inhaler technique </a:t>
          </a:r>
          <a:endParaRPr lang="en-US" sz="1400" kern="1200" dirty="0">
            <a:latin typeface="Arial" panose="020B0604020202020204" pitchFamily="34" charset="0"/>
            <a:cs typeface="Arial" panose="020B0604020202020204" pitchFamily="34" charset="0"/>
          </a:endParaRPr>
        </a:p>
      </dsp:txBody>
      <dsp:txXfrm>
        <a:off x="6451602" y="2594584"/>
        <a:ext cx="1801397" cy="895388"/>
      </dsp:txXfrm>
    </dsp:sp>
    <dsp:sp modelId="{616956D2-759C-43CF-995C-5BEAD5019F45}">
      <dsp:nvSpPr>
        <dsp:cNvPr id="0" name=""/>
        <dsp:cNvSpPr/>
      </dsp:nvSpPr>
      <dsp:spPr>
        <a:xfrm>
          <a:off x="4613160" y="3657785"/>
          <a:ext cx="1693084" cy="904244"/>
        </a:xfrm>
        <a:prstGeom prst="rect">
          <a:avLst/>
        </a:prstGeom>
        <a:solidFill>
          <a:schemeClr val="accent5">
            <a:hueOff val="-17232277"/>
            <a:satOff val="0"/>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dirty="0">
              <a:latin typeface="Arial" panose="020B0604020202020204" pitchFamily="34" charset="0"/>
              <a:cs typeface="Arial" panose="020B0604020202020204" pitchFamily="34" charset="0"/>
            </a:rPr>
            <a:t>Review in 6-8 weeks </a:t>
          </a:r>
          <a:endParaRPr lang="en-US" sz="1400" kern="1200" dirty="0">
            <a:latin typeface="Arial" panose="020B0604020202020204" pitchFamily="34" charset="0"/>
            <a:cs typeface="Arial" panose="020B0604020202020204" pitchFamily="34" charset="0"/>
          </a:endParaRPr>
        </a:p>
      </dsp:txBody>
      <dsp:txXfrm>
        <a:off x="4613160" y="3657785"/>
        <a:ext cx="1693084" cy="9042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98FA3-8B7E-41A9-99DD-D41D2B534E52}">
      <dsp:nvSpPr>
        <dsp:cNvPr id="0" name=""/>
        <dsp:cNvSpPr/>
      </dsp:nvSpPr>
      <dsp:spPr>
        <a:xfrm>
          <a:off x="2377" y="174162"/>
          <a:ext cx="1886173" cy="11317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Asthma history </a:t>
          </a:r>
          <a:endParaRPr lang="en-US" sz="1900" kern="1200" dirty="0"/>
        </a:p>
      </dsp:txBody>
      <dsp:txXfrm>
        <a:off x="2377" y="174162"/>
        <a:ext cx="1886173" cy="1131703"/>
      </dsp:txXfrm>
    </dsp:sp>
    <dsp:sp modelId="{598EDF57-B2F1-40C4-9802-43ABE240BAAD}">
      <dsp:nvSpPr>
        <dsp:cNvPr id="0" name=""/>
        <dsp:cNvSpPr/>
      </dsp:nvSpPr>
      <dsp:spPr>
        <a:xfrm>
          <a:off x="2077168" y="174162"/>
          <a:ext cx="1886173" cy="113170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Concordance </a:t>
          </a:r>
          <a:endParaRPr lang="en-US" sz="1900" kern="1200" dirty="0"/>
        </a:p>
      </dsp:txBody>
      <dsp:txXfrm>
        <a:off x="2077168" y="174162"/>
        <a:ext cx="1886173" cy="1131703"/>
      </dsp:txXfrm>
    </dsp:sp>
    <dsp:sp modelId="{30B90B3D-7FC5-4FDA-8103-091FCD79B63D}">
      <dsp:nvSpPr>
        <dsp:cNvPr id="0" name=""/>
        <dsp:cNvSpPr/>
      </dsp:nvSpPr>
      <dsp:spPr>
        <a:xfrm>
          <a:off x="4165218" y="200666"/>
          <a:ext cx="1886173" cy="1131703"/>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Inhaler technique  spacer ?</a:t>
          </a:r>
          <a:endParaRPr lang="en-US" sz="1900" kern="1200" dirty="0"/>
        </a:p>
      </dsp:txBody>
      <dsp:txXfrm>
        <a:off x="4165218" y="200666"/>
        <a:ext cx="1886173" cy="1131703"/>
      </dsp:txXfrm>
    </dsp:sp>
    <dsp:sp modelId="{D33FD7C4-041A-4D1E-9BDD-B2C21FA6D55C}">
      <dsp:nvSpPr>
        <dsp:cNvPr id="0" name=""/>
        <dsp:cNvSpPr/>
      </dsp:nvSpPr>
      <dsp:spPr>
        <a:xfrm>
          <a:off x="6226749" y="174162"/>
          <a:ext cx="1886173" cy="1131703"/>
        </a:xfrm>
        <a:prstGeom prst="rect">
          <a:avLst/>
        </a:prstGeom>
        <a:solidFill>
          <a:schemeClr val="accent2">
            <a:hueOff val="-2783199"/>
            <a:satOff val="0"/>
            <a:lumOff val="-71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Change of circumstances </a:t>
          </a:r>
          <a:endParaRPr lang="en-US" sz="1900" kern="1200" dirty="0"/>
        </a:p>
      </dsp:txBody>
      <dsp:txXfrm>
        <a:off x="6226749" y="174162"/>
        <a:ext cx="1886173" cy="1131703"/>
      </dsp:txXfrm>
    </dsp:sp>
    <dsp:sp modelId="{E2E74846-3B54-4087-B92A-4E212DB4F746}">
      <dsp:nvSpPr>
        <dsp:cNvPr id="0" name=""/>
        <dsp:cNvSpPr/>
      </dsp:nvSpPr>
      <dsp:spPr>
        <a:xfrm>
          <a:off x="2377" y="1494483"/>
          <a:ext cx="1886173" cy="1131703"/>
        </a:xfrm>
        <a:prstGeom prst="rect">
          <a:avLst/>
        </a:prstGeom>
        <a:solidFill>
          <a:schemeClr val="accent2">
            <a:hueOff val="-3710933"/>
            <a:satOff val="0"/>
            <a:lumOff val="-95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Parental pressure </a:t>
          </a:r>
          <a:endParaRPr lang="en-US" sz="1900" kern="1200" dirty="0"/>
        </a:p>
      </dsp:txBody>
      <dsp:txXfrm>
        <a:off x="2377" y="1494483"/>
        <a:ext cx="1886173" cy="1131703"/>
      </dsp:txXfrm>
    </dsp:sp>
    <dsp:sp modelId="{2D25F6A6-7E22-4C89-A02E-80FEA848A84E}">
      <dsp:nvSpPr>
        <dsp:cNvPr id="0" name=""/>
        <dsp:cNvSpPr/>
      </dsp:nvSpPr>
      <dsp:spPr>
        <a:xfrm>
          <a:off x="2077168" y="1494483"/>
          <a:ext cx="1886173" cy="1131703"/>
        </a:xfrm>
        <a:prstGeom prst="rect">
          <a:avLst/>
        </a:prstGeom>
        <a:solidFill>
          <a:schemeClr val="accent2">
            <a:hueOff val="-4638666"/>
            <a:satOff val="0"/>
            <a:lumOff val="-119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Body changes /hormonal influence </a:t>
          </a:r>
          <a:endParaRPr lang="en-US" sz="1900" kern="1200" dirty="0"/>
        </a:p>
      </dsp:txBody>
      <dsp:txXfrm>
        <a:off x="2077168" y="1494483"/>
        <a:ext cx="1886173" cy="1131703"/>
      </dsp:txXfrm>
    </dsp:sp>
    <dsp:sp modelId="{C6ACCC65-64AC-4378-AD6D-9FEC8C8BC4D0}">
      <dsp:nvSpPr>
        <dsp:cNvPr id="0" name=""/>
        <dsp:cNvSpPr/>
      </dsp:nvSpPr>
      <dsp:spPr>
        <a:xfrm>
          <a:off x="4151958" y="1494483"/>
          <a:ext cx="1886173" cy="1131703"/>
        </a:xfrm>
        <a:prstGeom prst="rect">
          <a:avLst/>
        </a:prstGeom>
        <a:solidFill>
          <a:schemeClr val="accent2">
            <a:hueOff val="-5566398"/>
            <a:satOff val="0"/>
            <a:lumOff val="-142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Allergies/Triggers</a:t>
          </a:r>
          <a:endParaRPr lang="en-US" sz="1900" kern="1200" dirty="0"/>
        </a:p>
      </dsp:txBody>
      <dsp:txXfrm>
        <a:off x="4151958" y="1494483"/>
        <a:ext cx="1886173" cy="1131703"/>
      </dsp:txXfrm>
    </dsp:sp>
    <dsp:sp modelId="{C33C5331-18B6-4512-B311-40FE8E093D8C}">
      <dsp:nvSpPr>
        <dsp:cNvPr id="0" name=""/>
        <dsp:cNvSpPr/>
      </dsp:nvSpPr>
      <dsp:spPr>
        <a:xfrm>
          <a:off x="6226749" y="1494483"/>
          <a:ext cx="1886173" cy="1131703"/>
        </a:xfrm>
        <a:prstGeom prst="rect">
          <a:avLst/>
        </a:prstGeom>
        <a:solidFill>
          <a:schemeClr val="accent2">
            <a:hueOff val="-6494132"/>
            <a:satOff val="0"/>
            <a:lumOff val="-166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Stress and friendships </a:t>
          </a:r>
          <a:endParaRPr lang="en-US" sz="1900" kern="1200" dirty="0"/>
        </a:p>
      </dsp:txBody>
      <dsp:txXfrm>
        <a:off x="6226749" y="1494483"/>
        <a:ext cx="1886173" cy="11317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59086-0BF0-481D-86A4-0B927B5B1814}">
      <dsp:nvSpPr>
        <dsp:cNvPr id="0" name=""/>
        <dsp:cNvSpPr/>
      </dsp:nvSpPr>
      <dsp:spPr>
        <a:xfrm>
          <a:off x="4040161" y="2111"/>
          <a:ext cx="1282337" cy="128233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0" kern="1200" dirty="0"/>
            <a:t>Discussion around sport/exercise</a:t>
          </a:r>
          <a:endParaRPr lang="en-US" sz="1100" kern="1200" dirty="0"/>
        </a:p>
      </dsp:txBody>
      <dsp:txXfrm>
        <a:off x="4227955" y="189905"/>
        <a:ext cx="906749" cy="906749"/>
      </dsp:txXfrm>
    </dsp:sp>
    <dsp:sp modelId="{F0161B0B-1A36-4DD3-8EB3-C685AFB0B83C}">
      <dsp:nvSpPr>
        <dsp:cNvPr id="0" name=""/>
        <dsp:cNvSpPr/>
      </dsp:nvSpPr>
      <dsp:spPr>
        <a:xfrm rot="1350000">
          <a:off x="5391200" y="791375"/>
          <a:ext cx="340171" cy="43278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5395084" y="858406"/>
        <a:ext cx="238120" cy="259672"/>
      </dsp:txXfrm>
    </dsp:sp>
    <dsp:sp modelId="{620D53DA-5BE9-47F7-A7AF-DD4A0A197CFD}">
      <dsp:nvSpPr>
        <dsp:cNvPr id="0" name=""/>
        <dsp:cNvSpPr/>
      </dsp:nvSpPr>
      <dsp:spPr>
        <a:xfrm>
          <a:off x="5817864" y="738459"/>
          <a:ext cx="1282337" cy="128233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0" kern="1200" dirty="0"/>
            <a:t>Pressure and stress management </a:t>
          </a:r>
          <a:endParaRPr lang="en-US" sz="1100" kern="1200" dirty="0"/>
        </a:p>
      </dsp:txBody>
      <dsp:txXfrm>
        <a:off x="6005658" y="926253"/>
        <a:ext cx="906749" cy="906749"/>
      </dsp:txXfrm>
    </dsp:sp>
    <dsp:sp modelId="{41791240-273B-4C2B-819B-4DF127E0FF49}">
      <dsp:nvSpPr>
        <dsp:cNvPr id="0" name=""/>
        <dsp:cNvSpPr/>
      </dsp:nvSpPr>
      <dsp:spPr>
        <a:xfrm rot="4050000">
          <a:off x="6653436" y="2043190"/>
          <a:ext cx="340171" cy="43278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6684935" y="2082607"/>
        <a:ext cx="238120" cy="259672"/>
      </dsp:txXfrm>
    </dsp:sp>
    <dsp:sp modelId="{6310BA5E-1C8D-48A1-95EF-E48DDA2F6F74}">
      <dsp:nvSpPr>
        <dsp:cNvPr id="0" name=""/>
        <dsp:cNvSpPr/>
      </dsp:nvSpPr>
      <dsp:spPr>
        <a:xfrm>
          <a:off x="6554212" y="2516161"/>
          <a:ext cx="1282337" cy="128233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0" kern="1200" dirty="0"/>
            <a:t>Consider treatment and increase according to BTS guidelines </a:t>
          </a:r>
          <a:endParaRPr lang="en-US" sz="1100" kern="1200" dirty="0"/>
        </a:p>
      </dsp:txBody>
      <dsp:txXfrm>
        <a:off x="6742006" y="2703955"/>
        <a:ext cx="906749" cy="906749"/>
      </dsp:txXfrm>
    </dsp:sp>
    <dsp:sp modelId="{CF26F0F8-5CE8-4D39-B04A-F94E250668E8}">
      <dsp:nvSpPr>
        <dsp:cNvPr id="0" name=""/>
        <dsp:cNvSpPr/>
      </dsp:nvSpPr>
      <dsp:spPr>
        <a:xfrm rot="6750000">
          <a:off x="6660805" y="3820892"/>
          <a:ext cx="340171" cy="43278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rot="10800000">
        <a:off x="6731357" y="3860309"/>
        <a:ext cx="238120" cy="259672"/>
      </dsp:txXfrm>
    </dsp:sp>
    <dsp:sp modelId="{5C5C7252-80B2-458C-A028-E820B02A428E}">
      <dsp:nvSpPr>
        <dsp:cNvPr id="0" name=""/>
        <dsp:cNvSpPr/>
      </dsp:nvSpPr>
      <dsp:spPr>
        <a:xfrm>
          <a:off x="5817864" y="4293864"/>
          <a:ext cx="1282337" cy="128233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0" kern="1200" dirty="0"/>
            <a:t>Consider change in inhaler type /greener agenda </a:t>
          </a:r>
          <a:endParaRPr lang="en-US" sz="1100" kern="1200" dirty="0"/>
        </a:p>
      </dsp:txBody>
      <dsp:txXfrm>
        <a:off x="6005658" y="4481658"/>
        <a:ext cx="906749" cy="906749"/>
      </dsp:txXfrm>
    </dsp:sp>
    <dsp:sp modelId="{486E018F-CDFD-44AD-B6A6-5135F0CE8AFA}">
      <dsp:nvSpPr>
        <dsp:cNvPr id="0" name=""/>
        <dsp:cNvSpPr/>
      </dsp:nvSpPr>
      <dsp:spPr>
        <a:xfrm rot="9450000">
          <a:off x="5408990" y="5083128"/>
          <a:ext cx="340171" cy="43278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rot="10800000">
        <a:off x="5507157" y="5150159"/>
        <a:ext cx="238120" cy="259672"/>
      </dsp:txXfrm>
    </dsp:sp>
    <dsp:sp modelId="{13941825-4DC7-4737-97F1-5B371D10CA1A}">
      <dsp:nvSpPr>
        <dsp:cNvPr id="0" name=""/>
        <dsp:cNvSpPr/>
      </dsp:nvSpPr>
      <dsp:spPr>
        <a:xfrm>
          <a:off x="4040161" y="5030212"/>
          <a:ext cx="1282337" cy="128233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0" kern="1200" dirty="0"/>
            <a:t>Advice on triggers </a:t>
          </a:r>
          <a:endParaRPr lang="en-US" sz="1100" kern="1200" dirty="0"/>
        </a:p>
      </dsp:txBody>
      <dsp:txXfrm>
        <a:off x="4227955" y="5218006"/>
        <a:ext cx="906749" cy="906749"/>
      </dsp:txXfrm>
    </dsp:sp>
    <dsp:sp modelId="{7882BB3C-1BA0-4F3A-8C1A-D461680B98DE}">
      <dsp:nvSpPr>
        <dsp:cNvPr id="0" name=""/>
        <dsp:cNvSpPr/>
      </dsp:nvSpPr>
      <dsp:spPr>
        <a:xfrm rot="12150000">
          <a:off x="3631288" y="5090496"/>
          <a:ext cx="340171" cy="43278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rot="10800000">
        <a:off x="3729455" y="5196581"/>
        <a:ext cx="238120" cy="259672"/>
      </dsp:txXfrm>
    </dsp:sp>
    <dsp:sp modelId="{9E67AB96-08E6-4A3B-8B23-FED7C7FCE8C4}">
      <dsp:nvSpPr>
        <dsp:cNvPr id="0" name=""/>
        <dsp:cNvSpPr/>
      </dsp:nvSpPr>
      <dsp:spPr>
        <a:xfrm>
          <a:off x="2262459" y="4293864"/>
          <a:ext cx="1282337" cy="128233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0" kern="1200" dirty="0"/>
            <a:t>Advise on inhaler technique </a:t>
          </a:r>
          <a:endParaRPr lang="en-US" sz="1100" kern="1200" dirty="0"/>
        </a:p>
      </dsp:txBody>
      <dsp:txXfrm>
        <a:off x="2450253" y="4481658"/>
        <a:ext cx="906749" cy="906749"/>
      </dsp:txXfrm>
    </dsp:sp>
    <dsp:sp modelId="{5CE367F2-CDC4-48CC-9BCA-050A0151B4CC}">
      <dsp:nvSpPr>
        <dsp:cNvPr id="0" name=""/>
        <dsp:cNvSpPr/>
      </dsp:nvSpPr>
      <dsp:spPr>
        <a:xfrm rot="14850000">
          <a:off x="2369052" y="3838681"/>
          <a:ext cx="340171" cy="43278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rot="10800000">
        <a:off x="2439604" y="3972380"/>
        <a:ext cx="238120" cy="259672"/>
      </dsp:txXfrm>
    </dsp:sp>
    <dsp:sp modelId="{233A737C-03E4-4749-B843-518F8E3651B3}">
      <dsp:nvSpPr>
        <dsp:cNvPr id="0" name=""/>
        <dsp:cNvSpPr/>
      </dsp:nvSpPr>
      <dsp:spPr>
        <a:xfrm>
          <a:off x="1526111" y="2516161"/>
          <a:ext cx="1282337" cy="128233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0" kern="1200" dirty="0"/>
            <a:t>PAAP –copy to school </a:t>
          </a:r>
          <a:endParaRPr lang="en-US" sz="1100" kern="1200" dirty="0"/>
        </a:p>
      </dsp:txBody>
      <dsp:txXfrm>
        <a:off x="1713905" y="2703955"/>
        <a:ext cx="906749" cy="906749"/>
      </dsp:txXfrm>
    </dsp:sp>
    <dsp:sp modelId="{64827586-7704-4DC7-82ED-4FEC33A3FBA9}">
      <dsp:nvSpPr>
        <dsp:cNvPr id="0" name=""/>
        <dsp:cNvSpPr/>
      </dsp:nvSpPr>
      <dsp:spPr>
        <a:xfrm rot="17550000">
          <a:off x="2361683" y="2060979"/>
          <a:ext cx="340171" cy="43278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2393182" y="2194678"/>
        <a:ext cx="238120" cy="259672"/>
      </dsp:txXfrm>
    </dsp:sp>
    <dsp:sp modelId="{147A9C1E-7297-4726-BF5A-D36283BCA11D}">
      <dsp:nvSpPr>
        <dsp:cNvPr id="0" name=""/>
        <dsp:cNvSpPr/>
      </dsp:nvSpPr>
      <dsp:spPr>
        <a:xfrm>
          <a:off x="2262459" y="738459"/>
          <a:ext cx="1282337" cy="128233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0" kern="1200" dirty="0"/>
            <a:t>Follow up  </a:t>
          </a:r>
          <a:endParaRPr lang="en-US" sz="1100" kern="1200" dirty="0"/>
        </a:p>
      </dsp:txBody>
      <dsp:txXfrm>
        <a:off x="2450253" y="926253"/>
        <a:ext cx="906749" cy="906749"/>
      </dsp:txXfrm>
    </dsp:sp>
    <dsp:sp modelId="{214B4D74-0404-4840-8170-7D9A31C554A2}">
      <dsp:nvSpPr>
        <dsp:cNvPr id="0" name=""/>
        <dsp:cNvSpPr/>
      </dsp:nvSpPr>
      <dsp:spPr>
        <a:xfrm rot="20250000">
          <a:off x="3613498" y="798743"/>
          <a:ext cx="340171" cy="43278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3617382" y="904828"/>
        <a:ext cx="238120" cy="25967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848F02-2879-41C9-88C7-51B8DF363CAE}" type="datetimeFigureOut">
              <a:rPr lang="en-GB" smtClean="0"/>
              <a:t>24/10/2023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DD85E5-23A1-4250-9F0B-67AA1E30FF20}" type="slidenum">
              <a:rPr lang="en-GB" smtClean="0"/>
              <a:t>‹#›</a:t>
            </a:fld>
            <a:endParaRPr lang="en-GB" dirty="0"/>
          </a:p>
        </p:txBody>
      </p:sp>
    </p:spTree>
    <p:extLst>
      <p:ext uri="{BB962C8B-B14F-4D97-AF65-F5344CB8AC3E}">
        <p14:creationId xmlns:p14="http://schemas.microsoft.com/office/powerpoint/2010/main" val="3127042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Number of A&amp;E visits / Record of number of attacks over the last year. </a:t>
            </a:r>
          </a:p>
          <a:p>
            <a:r>
              <a:rPr lang="en-US" dirty="0"/>
              <a:t> – indicates control.</a:t>
            </a:r>
          </a:p>
          <a:p>
            <a:endParaRPr lang="en-US" dirty="0"/>
          </a:p>
          <a:p>
            <a:endParaRPr lang="en-US" dirty="0"/>
          </a:p>
          <a:p>
            <a:r>
              <a:rPr lang="en-US" dirty="0"/>
              <a:t>Number of courses of steroids – 2 or more courses of steroids per year can indicate a need for secondary care referral</a:t>
            </a:r>
          </a:p>
          <a:p>
            <a:endParaRPr lang="en-US" dirty="0"/>
          </a:p>
          <a:p>
            <a:endParaRPr lang="en-US" dirty="0"/>
          </a:p>
          <a:p>
            <a:r>
              <a:rPr lang="en-US" dirty="0"/>
              <a:t>Are they using more than 3 times a week? Using more that 3 show that it isn’t as controlled as it should be – is it inhaler tech? are they taking medication? </a:t>
            </a:r>
          </a:p>
          <a:p>
            <a:r>
              <a:rPr lang="en-US" dirty="0"/>
              <a:t>Frequency of Salbutamol use – 6 or more salbutamol inhalers a year indicator of poor control. </a:t>
            </a:r>
          </a:p>
          <a:p>
            <a:r>
              <a:rPr lang="en-US" dirty="0"/>
              <a:t>Calculate number of preventers since last review. Does this show they are collecting their inhalers in a timely manner to ensure they are using daily as prescribed?</a:t>
            </a:r>
          </a:p>
          <a:p>
            <a:endParaRPr lang="en-US" dirty="0"/>
          </a:p>
          <a:p>
            <a:r>
              <a:rPr lang="en-US" dirty="0"/>
              <a:t>Number of relievers? NRAD 2014 highlighted prescribing errors in nearly half of asthma deaths (47%) such as salbutamol being prescribed in excess with no monitoring of preventer use.</a:t>
            </a:r>
          </a:p>
          <a:p>
            <a:r>
              <a:rPr lang="en-US" dirty="0"/>
              <a:t>New analysis from Asthma UK, based on data from over 500,000 UK GP Practices indicates almost 100,000 people with asthma have been prescribed too many SABA (more than 12 in a year) without national clinical guidelines being followed leaving them at risk from life threatening attacks. </a:t>
            </a:r>
          </a:p>
          <a:p>
            <a:endParaRPr lang="en-US" dirty="0"/>
          </a:p>
          <a:p>
            <a:r>
              <a:rPr lang="en-US" dirty="0"/>
              <a:t>Are they using more than 3 times a week? Using more that 3 show that it isn’t as controlled as it should be – is it inhaler tech? are they taking medication? </a:t>
            </a:r>
          </a:p>
          <a:p>
            <a:endParaRPr lang="en-US" dirty="0"/>
          </a:p>
          <a:p>
            <a:r>
              <a:rPr lang="en-US" dirty="0"/>
              <a:t>Does the above indicate good adherence? Are they collecting more relievers than preventers? </a:t>
            </a:r>
          </a:p>
          <a:p>
            <a:r>
              <a:rPr lang="en-US" dirty="0"/>
              <a:t>What is the patient’s understanding of asthma and their understanding of which inhaler does what with regards to bronchoconstriction and inflammation?</a:t>
            </a:r>
          </a:p>
          <a:p>
            <a:endParaRPr lang="en-US" dirty="0"/>
          </a:p>
          <a:p>
            <a:endParaRPr lang="en-US" dirty="0"/>
          </a:p>
          <a:p>
            <a:endParaRPr lang="en-US" dirty="0"/>
          </a:p>
          <a:p>
            <a:r>
              <a:rPr lang="en-US" dirty="0"/>
              <a:t>Asthma Control Test – this could be Childrens Asthma Control Test if under 12yrs and ACT if over 12. – 5 and 7 questions score of &lt;19 indicates poor control.</a:t>
            </a:r>
          </a:p>
          <a:p>
            <a:endParaRPr lang="en-US" dirty="0"/>
          </a:p>
          <a:p>
            <a:r>
              <a:rPr lang="en-US" dirty="0"/>
              <a:t>Royal College of Physicians 3 Q’s simple to use but not validated in children. (Have you had difficulty sleeping because of your asthma / have you had your usual asthma symptoms during the day / has your asthma interfered with your usual activities</a:t>
            </a:r>
          </a:p>
          <a:p>
            <a:endParaRPr lang="en-US" dirty="0"/>
          </a:p>
          <a:p>
            <a:r>
              <a:rPr lang="en-US" dirty="0"/>
              <a:t>GINA 4 Q’s – past 4 weeks - daytime asthma symptoms more than twice a week / any night time wakening? / SABA reliever more than twice week / any activity limitation?  </a:t>
            </a:r>
          </a:p>
          <a:p>
            <a:endParaRPr lang="en-US" dirty="0"/>
          </a:p>
          <a:p>
            <a:r>
              <a:rPr lang="en-US" dirty="0"/>
              <a:t>Please note however that if they have had an exacerbation recently the ACT can be misleading – if medication has been changed since this episode then ACT will need repeated in the next few weeks to assess efficacy. Quality and Outcomes Framework for rewarding good practice in primary care score points for Recording an ACT score  along with an asthma review/ recording number of asthma attacks/ PAAP)</a:t>
            </a:r>
          </a:p>
          <a:p>
            <a:endParaRPr lang="en-US" dirty="0"/>
          </a:p>
          <a:p>
            <a:r>
              <a:rPr lang="en-US" dirty="0"/>
              <a:t>Patient’s perceptions of control differ to HCP’s. HCP professionals can also have poor perceptions of control.  (Menzies-Gow &amp; Chiu 2017 Perceptions of asthma control in the uk – a study comparing patient and professionals perceptions of asthma control with validated ACT scores) 84% of patients and 74% of doctors thought asthma was well controlled but act result indicated only 55% were. </a:t>
            </a:r>
          </a:p>
          <a:p>
            <a:endParaRPr lang="en-US" dirty="0"/>
          </a:p>
          <a:p>
            <a:r>
              <a:rPr lang="en-US" dirty="0"/>
              <a:t>The Recognise asthma and link to symptoms and experience (RALISE) survey 2014 was conducted in 11 European countries, including the UK. It found that despite experiencing symptoms and exacerbations, many patients regarded their asthma to be controlled. Therefore very valuable tool.</a:t>
            </a:r>
          </a:p>
          <a:p>
            <a:endParaRPr lang="en-US" dirty="0"/>
          </a:p>
          <a:p>
            <a:endParaRPr lang="en-US" dirty="0"/>
          </a:p>
          <a:p>
            <a:r>
              <a:rPr lang="en-US" dirty="0"/>
              <a:t>Symptoms – cough/</a:t>
            </a:r>
            <a:r>
              <a:rPr lang="en-US" baseline="0" dirty="0"/>
              <a:t> wheeze/ disturbed sleep/ chest tightness/ breathless/ missing school</a:t>
            </a:r>
            <a:endParaRPr lang="en-US" dirty="0"/>
          </a:p>
          <a:p>
            <a:endParaRPr lang="en-US" dirty="0"/>
          </a:p>
          <a:p>
            <a:endParaRPr lang="en-GB" dirty="0"/>
          </a:p>
        </p:txBody>
      </p:sp>
      <p:sp>
        <p:nvSpPr>
          <p:cNvPr id="4" name="Slide Number Placeholder 3"/>
          <p:cNvSpPr>
            <a:spLocks noGrp="1"/>
          </p:cNvSpPr>
          <p:nvPr>
            <p:ph type="sldNum" sz="quarter" idx="10"/>
          </p:nvPr>
        </p:nvSpPr>
        <p:spPr/>
        <p:txBody>
          <a:bodyPr/>
          <a:lstStyle/>
          <a:p>
            <a:fld id="{96956DC8-5FCA-405E-80C0-758D5FAF46BE}" type="slidenum">
              <a:rPr lang="en-GB" smtClean="0"/>
              <a:t>13</a:t>
            </a:fld>
            <a:endParaRPr lang="en-GB" dirty="0"/>
          </a:p>
        </p:txBody>
      </p:sp>
    </p:spTree>
    <p:extLst>
      <p:ext uri="{BB962C8B-B14F-4D97-AF65-F5344CB8AC3E}">
        <p14:creationId xmlns:p14="http://schemas.microsoft.com/office/powerpoint/2010/main" val="34920606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7F6815-E1C3-EB4E-B56D-B348547041A0}"/>
              </a:ext>
            </a:extLst>
          </p:cNvPr>
          <p:cNvSpPr/>
          <p:nvPr/>
        </p:nvSpPr>
        <p:spPr>
          <a:xfrm>
            <a:off x="-1" y="5323383"/>
            <a:ext cx="9153939" cy="15346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4DAD4EFD-8005-0A46-A652-2798B81E337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24000" y="280324"/>
            <a:ext cx="2326202" cy="923533"/>
          </a:xfrm>
          <a:prstGeom prst="rect">
            <a:avLst/>
          </a:prstGeom>
        </p:spPr>
      </p:pic>
      <p:pic>
        <p:nvPicPr>
          <p:cNvPr id="8" name="Picture 7">
            <a:extLst>
              <a:ext uri="{FF2B5EF4-FFF2-40B4-BE49-F238E27FC236}">
                <a16:creationId xmlns:a16="http://schemas.microsoft.com/office/drawing/2014/main" id="{83BF6848-46EA-4B4A-8E2B-4D5B694046D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632488" y="260446"/>
            <a:ext cx="2197451" cy="923532"/>
          </a:xfrm>
          <a:prstGeom prst="rect">
            <a:avLst/>
          </a:prstGeom>
        </p:spPr>
      </p:pic>
      <p:pic>
        <p:nvPicPr>
          <p:cNvPr id="10" name="Picture 9" descr="A picture containing text, vector graphics&#10;&#10;Description automatically generated">
            <a:extLst>
              <a:ext uri="{FF2B5EF4-FFF2-40B4-BE49-F238E27FC236}">
                <a16:creationId xmlns:a16="http://schemas.microsoft.com/office/drawing/2014/main" id="{416EE562-A483-EA4D-B7BD-3BE22045B384}"/>
              </a:ext>
            </a:extLst>
          </p:cNvPr>
          <p:cNvPicPr>
            <a:picLocks noChangeAspect="1"/>
          </p:cNvPicPr>
          <p:nvPr/>
        </p:nvPicPr>
        <p:blipFill>
          <a:blip r:embed="rId4"/>
          <a:stretch>
            <a:fillRect/>
          </a:stretch>
        </p:blipFill>
        <p:spPr>
          <a:xfrm>
            <a:off x="323678" y="3170582"/>
            <a:ext cx="8830261" cy="2739582"/>
          </a:xfrm>
          <a:prstGeom prst="rect">
            <a:avLst/>
          </a:prstGeom>
        </p:spPr>
      </p:pic>
      <p:sp>
        <p:nvSpPr>
          <p:cNvPr id="14" name="Text Placeholder 13">
            <a:extLst>
              <a:ext uri="{FF2B5EF4-FFF2-40B4-BE49-F238E27FC236}">
                <a16:creationId xmlns:a16="http://schemas.microsoft.com/office/drawing/2014/main" id="{106BACF7-E39C-0D4A-A359-C7443AB963B1}"/>
              </a:ext>
            </a:extLst>
          </p:cNvPr>
          <p:cNvSpPr>
            <a:spLocks noGrp="1"/>
          </p:cNvSpPr>
          <p:nvPr>
            <p:ph type="body" sz="quarter" idx="10" hasCustomPrompt="1"/>
          </p:nvPr>
        </p:nvSpPr>
        <p:spPr>
          <a:xfrm>
            <a:off x="615949" y="2300939"/>
            <a:ext cx="6251989" cy="1020763"/>
          </a:xfrm>
          <a:prstGeom prst="rect">
            <a:avLst/>
          </a:prstGeom>
        </p:spPr>
        <p:txBody>
          <a:bodyPr lIns="0" anchor="b" anchorCtr="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b="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Document Title</a:t>
            </a:r>
          </a:p>
        </p:txBody>
      </p:sp>
      <p:sp>
        <p:nvSpPr>
          <p:cNvPr id="15" name="Text Placeholder 13">
            <a:extLst>
              <a:ext uri="{FF2B5EF4-FFF2-40B4-BE49-F238E27FC236}">
                <a16:creationId xmlns:a16="http://schemas.microsoft.com/office/drawing/2014/main" id="{5E99DFBF-4992-FF46-96D7-CB573CED9545}"/>
              </a:ext>
            </a:extLst>
          </p:cNvPr>
          <p:cNvSpPr>
            <a:spLocks noGrp="1"/>
          </p:cNvSpPr>
          <p:nvPr>
            <p:ph type="body" sz="quarter" idx="11" hasCustomPrompt="1"/>
          </p:nvPr>
        </p:nvSpPr>
        <p:spPr>
          <a:xfrm>
            <a:off x="615948" y="3321702"/>
            <a:ext cx="6251989" cy="714315"/>
          </a:xfrm>
          <a:prstGeom prst="rect">
            <a:avLst/>
          </a:prstGeom>
        </p:spPr>
        <p:txBody>
          <a:bodyPr lIns="0" tIns="0" anchor="t" anchorCtr="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Document Subtitle</a:t>
            </a:r>
          </a:p>
        </p:txBody>
      </p:sp>
      <p:sp>
        <p:nvSpPr>
          <p:cNvPr id="16" name="Text Placeholder 13">
            <a:extLst>
              <a:ext uri="{FF2B5EF4-FFF2-40B4-BE49-F238E27FC236}">
                <a16:creationId xmlns:a16="http://schemas.microsoft.com/office/drawing/2014/main" id="{243984A1-013E-344F-826E-AE7FCFD7E6F3}"/>
              </a:ext>
            </a:extLst>
          </p:cNvPr>
          <p:cNvSpPr>
            <a:spLocks noGrp="1"/>
          </p:cNvSpPr>
          <p:nvPr>
            <p:ph type="body" sz="quarter" idx="12" hasCustomPrompt="1"/>
          </p:nvPr>
        </p:nvSpPr>
        <p:spPr>
          <a:xfrm>
            <a:off x="615948" y="6221896"/>
            <a:ext cx="6251989" cy="446052"/>
          </a:xfrm>
          <a:prstGeom prst="rect">
            <a:avLst/>
          </a:prstGeom>
        </p:spPr>
        <p:txBody>
          <a:bodyPr lIns="0" anchor="t" anchorCtr="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cap="all" spc="3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INSERT AUTHOR / DATE</a:t>
            </a:r>
          </a:p>
        </p:txBody>
      </p:sp>
    </p:spTree>
    <p:extLst>
      <p:ext uri="{BB962C8B-B14F-4D97-AF65-F5344CB8AC3E}">
        <p14:creationId xmlns:p14="http://schemas.microsoft.com/office/powerpoint/2010/main" val="3772178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 white footer">
    <p:spTree>
      <p:nvGrpSpPr>
        <p:cNvPr id="1" name=""/>
        <p:cNvGrpSpPr/>
        <p:nvPr/>
      </p:nvGrpSpPr>
      <p:grpSpPr>
        <a:xfrm>
          <a:off x="0" y="0"/>
          <a:ext cx="0" cy="0"/>
          <a:chOff x="0" y="0"/>
          <a:chExt cx="0" cy="0"/>
        </a:xfrm>
      </p:grpSpPr>
      <p:sp>
        <p:nvSpPr>
          <p:cNvPr id="8" name="Delay 7">
            <a:extLst>
              <a:ext uri="{FF2B5EF4-FFF2-40B4-BE49-F238E27FC236}">
                <a16:creationId xmlns:a16="http://schemas.microsoft.com/office/drawing/2014/main" id="{492105A9-B4B1-F047-A817-E3DFD431C8F1}"/>
              </a:ext>
            </a:extLst>
          </p:cNvPr>
          <p:cNvSpPr/>
          <p:nvPr/>
        </p:nvSpPr>
        <p:spPr>
          <a:xfrm rot="5400000">
            <a:off x="8291219" y="6122900"/>
            <a:ext cx="303482" cy="322596"/>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elay 5">
            <a:extLst>
              <a:ext uri="{FF2B5EF4-FFF2-40B4-BE49-F238E27FC236}">
                <a16:creationId xmlns:a16="http://schemas.microsoft.com/office/drawing/2014/main" id="{C77ABEE7-E454-CE4C-B2B5-DCBDA2230C44}"/>
              </a:ext>
            </a:extLst>
          </p:cNvPr>
          <p:cNvSpPr/>
          <p:nvPr/>
        </p:nvSpPr>
        <p:spPr>
          <a:xfrm rot="5400000">
            <a:off x="7548373" y="6192945"/>
            <a:ext cx="303482" cy="322596"/>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elay 1">
            <a:extLst>
              <a:ext uri="{FF2B5EF4-FFF2-40B4-BE49-F238E27FC236}">
                <a16:creationId xmlns:a16="http://schemas.microsoft.com/office/drawing/2014/main" id="{8A4C9DE6-AF53-9E45-832B-5E2C975BD070}"/>
              </a:ext>
            </a:extLst>
          </p:cNvPr>
          <p:cNvSpPr/>
          <p:nvPr/>
        </p:nvSpPr>
        <p:spPr>
          <a:xfrm rot="5400000">
            <a:off x="7222047" y="6117629"/>
            <a:ext cx="368376" cy="441015"/>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text, vector graphics&#10;&#10;Description automatically generated">
            <a:extLst>
              <a:ext uri="{FF2B5EF4-FFF2-40B4-BE49-F238E27FC236}">
                <a16:creationId xmlns:a16="http://schemas.microsoft.com/office/drawing/2014/main" id="{265FE483-E576-3C40-82BC-F006510E3C3E}"/>
              </a:ext>
            </a:extLst>
          </p:cNvPr>
          <p:cNvPicPr>
            <a:picLocks noChangeAspect="1"/>
          </p:cNvPicPr>
          <p:nvPr/>
        </p:nvPicPr>
        <p:blipFill>
          <a:blip r:embed="rId2"/>
          <a:stretch>
            <a:fillRect/>
          </a:stretch>
        </p:blipFill>
        <p:spPr>
          <a:xfrm>
            <a:off x="6301821" y="5595732"/>
            <a:ext cx="2842179" cy="881784"/>
          </a:xfrm>
          <a:prstGeom prst="rect">
            <a:avLst/>
          </a:prstGeom>
        </p:spPr>
      </p:pic>
      <p:sp>
        <p:nvSpPr>
          <p:cNvPr id="7" name="TextBox 6">
            <a:extLst>
              <a:ext uri="{FF2B5EF4-FFF2-40B4-BE49-F238E27FC236}">
                <a16:creationId xmlns:a16="http://schemas.microsoft.com/office/drawing/2014/main" id="{FE7035EB-58B8-1B45-9894-504A6EBA4912}"/>
              </a:ext>
            </a:extLst>
          </p:cNvPr>
          <p:cNvSpPr txBox="1"/>
          <p:nvPr/>
        </p:nvSpPr>
        <p:spPr>
          <a:xfrm>
            <a:off x="7970520" y="6451623"/>
            <a:ext cx="944880" cy="246221"/>
          </a:xfrm>
          <a:prstGeom prst="rect">
            <a:avLst/>
          </a:prstGeom>
          <a:noFill/>
        </p:spPr>
        <p:txBody>
          <a:bodyPr wrap="square" rtlCol="0">
            <a:spAutoFit/>
          </a:bodyPr>
          <a:lstStyle/>
          <a:p>
            <a:pPr algn="r"/>
            <a:fld id="{E2F80B4E-89E5-5947-A044-CD79223BD9FF}" type="slidenum">
              <a:rPr lang="en-US" sz="1000" smtClean="0">
                <a:solidFill>
                  <a:schemeClr val="accent1"/>
                </a:solidFill>
              </a:rPr>
              <a:pPr algn="r"/>
              <a:t>‹#›</a:t>
            </a:fld>
            <a:endParaRPr lang="en-US" sz="1000" dirty="0">
              <a:solidFill>
                <a:schemeClr val="accent1"/>
              </a:solidFill>
            </a:endParaRPr>
          </a:p>
        </p:txBody>
      </p:sp>
      <p:sp>
        <p:nvSpPr>
          <p:cNvPr id="9" name="Title 1">
            <a:extLst>
              <a:ext uri="{FF2B5EF4-FFF2-40B4-BE49-F238E27FC236}">
                <a16:creationId xmlns:a16="http://schemas.microsoft.com/office/drawing/2014/main" id="{0FEAFF5C-0428-D84F-973C-09841F2DA74A}"/>
              </a:ext>
            </a:extLst>
          </p:cNvPr>
          <p:cNvSpPr>
            <a:spLocks noGrp="1"/>
          </p:cNvSpPr>
          <p:nvPr>
            <p:ph type="title"/>
          </p:nvPr>
        </p:nvSpPr>
        <p:spPr>
          <a:xfrm>
            <a:off x="417443" y="365126"/>
            <a:ext cx="8097907" cy="966718"/>
          </a:xfrm>
          <a:prstGeom prst="rect">
            <a:avLst/>
          </a:prstGeom>
        </p:spPr>
        <p:txBody>
          <a:bodyPr lIns="0"/>
          <a:lstStyle>
            <a:lvl1pPr marL="0" indent="0" algn="l" defTabSz="914400" rtl="0" eaLnBrk="1" latinLnBrk="0" hangingPunct="1">
              <a:lnSpc>
                <a:spcPct val="90000"/>
              </a:lnSpc>
              <a:spcBef>
                <a:spcPct val="0"/>
              </a:spcBef>
              <a:buClr>
                <a:schemeClr val="accent1"/>
              </a:buClr>
              <a:buFont typeface="Arial" panose="020B0604020202020204" pitchFamily="34" charset="0"/>
              <a:buNone/>
              <a:defRPr lang="en-US" sz="3000" kern="1200" dirty="0">
                <a:solidFill>
                  <a:schemeClr val="accent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1467092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8455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sp>
        <p:nvSpPr>
          <p:cNvPr id="2" name="Title 1"/>
          <p:cNvSpPr>
            <a:spLocks noGrp="1"/>
          </p:cNvSpPr>
          <p:nvPr>
            <p:ph type="title"/>
          </p:nvPr>
        </p:nvSpPr>
        <p:spPr>
          <a:xfrm>
            <a:off x="1042988" y="965113"/>
            <a:ext cx="7058025" cy="543675"/>
          </a:xfrm>
        </p:spPr>
        <p:txBody>
          <a:bodyPr/>
          <a:lstStyle>
            <a:lvl1pPr>
              <a:defRPr>
                <a:solidFill>
                  <a:schemeClr val="tx2"/>
                </a:solidFill>
              </a:defRPr>
            </a:lvl1pPr>
          </a:lstStyle>
          <a:p>
            <a:r>
              <a:rPr lang="en-US"/>
              <a:t>Click to edit Master title style</a:t>
            </a:r>
            <a:endParaRPr lang="en-GB"/>
          </a:p>
        </p:txBody>
      </p:sp>
      <p:sp>
        <p:nvSpPr>
          <p:cNvPr id="4" name="Content Placeholder 3"/>
          <p:cNvSpPr>
            <a:spLocks noGrp="1"/>
          </p:cNvSpPr>
          <p:nvPr>
            <p:ph sz="quarter" idx="10"/>
          </p:nvPr>
        </p:nvSpPr>
        <p:spPr>
          <a:xfrm>
            <a:off x="1042988" y="1604434"/>
            <a:ext cx="7058025" cy="4800897"/>
          </a:xfrm>
        </p:spPr>
        <p:txBody>
          <a:bodyPr/>
          <a:lstStyle>
            <a:lvl2pPr>
              <a:defRPr>
                <a:solidFill>
                  <a:schemeClr val="tx2"/>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13202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7840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1"/>
          <p:cNvSpPr>
            <a:spLocks noGrp="1"/>
          </p:cNvSpPr>
          <p:nvPr>
            <p:ph type="title"/>
          </p:nvPr>
        </p:nvSpPr>
        <p:spPr>
          <a:xfrm>
            <a:off x="1835150" y="1604435"/>
            <a:ext cx="6265863" cy="512961"/>
          </a:xfrm>
        </p:spPr>
        <p:txBody>
          <a:bodyPr bIns="0" anchor="t" anchorCtr="0"/>
          <a:lstStyle>
            <a:lvl1pPr>
              <a:defRPr>
                <a:solidFill>
                  <a:schemeClr val="tx2"/>
                </a:solidFill>
              </a:defRPr>
            </a:lvl1pPr>
          </a:lstStyle>
          <a:p>
            <a:endParaRPr lang="en-GB" dirty="0"/>
          </a:p>
        </p:txBody>
      </p:sp>
      <p:sp>
        <p:nvSpPr>
          <p:cNvPr id="5" name="TextBox 4"/>
          <p:cNvSpPr txBox="1"/>
          <p:nvPr userDrawn="1"/>
        </p:nvSpPr>
        <p:spPr>
          <a:xfrm>
            <a:off x="0" y="6213309"/>
            <a:ext cx="9144000" cy="307777"/>
          </a:xfrm>
          <a:prstGeom prst="rect">
            <a:avLst/>
          </a:prstGeom>
          <a:noFill/>
        </p:spPr>
        <p:txBody>
          <a:bodyPr wrap="square" rtlCol="0">
            <a:spAutoFit/>
          </a:bodyPr>
          <a:lstStyle/>
          <a:p>
            <a:pPr algn="ctr"/>
            <a:r>
              <a:rPr lang="en-US" sz="1400" b="1" dirty="0">
                <a:solidFill>
                  <a:schemeClr val="bg1"/>
                </a:solidFill>
              </a:rPr>
              <a:t>Follow us @EveryChildNENC</a:t>
            </a:r>
            <a:endParaRPr lang="en-GB" sz="1400" b="1" dirty="0">
              <a:solidFill>
                <a:schemeClr val="bg1"/>
              </a:solidFill>
            </a:endParaRPr>
          </a:p>
        </p:txBody>
      </p:sp>
      <p:sp>
        <p:nvSpPr>
          <p:cNvPr id="7" name="Text Placeholder 6"/>
          <p:cNvSpPr>
            <a:spLocks noGrp="1"/>
          </p:cNvSpPr>
          <p:nvPr>
            <p:ph type="body" sz="quarter" idx="10"/>
          </p:nvPr>
        </p:nvSpPr>
        <p:spPr>
          <a:xfrm>
            <a:off x="1835150" y="2084853"/>
            <a:ext cx="6265863" cy="512961"/>
          </a:xfrm>
        </p:spPr>
        <p:txBody>
          <a:bodyPr wrap="square" bIns="0">
            <a:spAutoFit/>
          </a:bodyPr>
          <a:lstStyle>
            <a:lvl1pPr marL="0" indent="0">
              <a:buNone/>
              <a:defRPr sz="2200">
                <a:solidFill>
                  <a:schemeClr val="tx2"/>
                </a:solidFill>
              </a:defRPr>
            </a:lvl1pPr>
          </a:lstStyle>
          <a:p>
            <a:pPr lvl="0"/>
            <a:endParaRPr lang="en-GB" dirty="0"/>
          </a:p>
        </p:txBody>
      </p:sp>
      <p:sp>
        <p:nvSpPr>
          <p:cNvPr id="9" name="Text Placeholder 8"/>
          <p:cNvSpPr>
            <a:spLocks noGrp="1"/>
          </p:cNvSpPr>
          <p:nvPr>
            <p:ph type="body" sz="quarter" idx="11" hasCustomPrompt="1"/>
          </p:nvPr>
        </p:nvSpPr>
        <p:spPr>
          <a:xfrm>
            <a:off x="1833580" y="2564904"/>
            <a:ext cx="6267433" cy="374398"/>
          </a:xfrm>
        </p:spPr>
        <p:txBody>
          <a:bodyPr wrap="square" bIns="0">
            <a:spAutoFit/>
          </a:bodyPr>
          <a:lstStyle>
            <a:lvl1pPr marL="0" indent="0">
              <a:buNone/>
              <a:defRPr/>
            </a:lvl1pPr>
          </a:lstStyle>
          <a:p>
            <a:pPr lvl="0"/>
            <a:r>
              <a:rPr lang="en-US" dirty="0"/>
              <a:t>Subtitle</a:t>
            </a:r>
            <a:endParaRPr lang="en-GB" dirty="0"/>
          </a:p>
        </p:txBody>
      </p:sp>
    </p:spTree>
    <p:extLst>
      <p:ext uri="{BB962C8B-B14F-4D97-AF65-F5344CB8AC3E}">
        <p14:creationId xmlns:p14="http://schemas.microsoft.com/office/powerpoint/2010/main" val="700577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4805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94BB68-6B3F-F6BF-B5DD-50506FBEA45E}"/>
              </a:ext>
            </a:extLst>
          </p:cNvPr>
          <p:cNvSpPr>
            <a:spLocks noGrp="1"/>
          </p:cNvSpPr>
          <p:nvPr>
            <p:ph type="dt" sz="half" idx="10"/>
          </p:nvPr>
        </p:nvSpPr>
        <p:spPr/>
        <p:txBody>
          <a:bodyPr/>
          <a:lstStyle/>
          <a:p>
            <a:fld id="{33BE14AA-22D9-44E2-AA9F-5BEFE78B57CA}" type="datetimeFigureOut">
              <a:rPr lang="en-GB" smtClean="0"/>
              <a:t>24/10/2023</a:t>
            </a:fld>
            <a:endParaRPr lang="en-GB"/>
          </a:p>
        </p:txBody>
      </p:sp>
      <p:sp>
        <p:nvSpPr>
          <p:cNvPr id="3" name="Footer Placeholder 2">
            <a:extLst>
              <a:ext uri="{FF2B5EF4-FFF2-40B4-BE49-F238E27FC236}">
                <a16:creationId xmlns:a16="http://schemas.microsoft.com/office/drawing/2014/main" id="{6C9BD05F-57A8-0AB5-1F70-300637FCF49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6DDFBB-5D3C-ED92-13C4-6936EF9D16C5}"/>
              </a:ext>
            </a:extLst>
          </p:cNvPr>
          <p:cNvSpPr>
            <a:spLocks noGrp="1"/>
          </p:cNvSpPr>
          <p:nvPr>
            <p:ph type="sldNum" sz="quarter" idx="12"/>
          </p:nvPr>
        </p:nvSpPr>
        <p:spPr/>
        <p:txBody>
          <a:bodyPr/>
          <a:lstStyle/>
          <a:p>
            <a:fld id="{E88EDD88-0C13-4E90-9969-25FE76FEF26A}" type="slidenum">
              <a:rPr lang="en-GB" smtClean="0"/>
              <a:t>‹#›</a:t>
            </a:fld>
            <a:endParaRPr lang="en-GB"/>
          </a:p>
        </p:txBody>
      </p:sp>
    </p:spTree>
    <p:extLst>
      <p:ext uri="{BB962C8B-B14F-4D97-AF65-F5344CB8AC3E}">
        <p14:creationId xmlns:p14="http://schemas.microsoft.com/office/powerpoint/2010/main" val="3156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ernative cov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8E628E-757D-9B48-915F-7AA4E1033226}"/>
              </a:ext>
            </a:extLst>
          </p:cNvPr>
          <p:cNvSpPr/>
          <p:nvPr/>
        </p:nvSpPr>
        <p:spPr>
          <a:xfrm>
            <a:off x="0" y="5337312"/>
            <a:ext cx="9144000" cy="15206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Icon&#10;&#10;Description automatically generated">
            <a:extLst>
              <a:ext uri="{FF2B5EF4-FFF2-40B4-BE49-F238E27FC236}">
                <a16:creationId xmlns:a16="http://schemas.microsoft.com/office/drawing/2014/main" id="{BFFAE525-7E46-A54E-8B8C-A113F1310944}"/>
              </a:ext>
            </a:extLst>
          </p:cNvPr>
          <p:cNvPicPr>
            <a:picLocks noChangeAspect="1"/>
          </p:cNvPicPr>
          <p:nvPr/>
        </p:nvPicPr>
        <p:blipFill rotWithShape="1">
          <a:blip r:embed="rId2"/>
          <a:srcRect t="1441"/>
          <a:stretch/>
        </p:blipFill>
        <p:spPr>
          <a:xfrm>
            <a:off x="5049768" y="1302026"/>
            <a:ext cx="4094232" cy="4035286"/>
          </a:xfrm>
          <a:prstGeom prst="rect">
            <a:avLst/>
          </a:prstGeom>
        </p:spPr>
      </p:pic>
      <p:sp>
        <p:nvSpPr>
          <p:cNvPr id="6" name="Text Placeholder 13">
            <a:extLst>
              <a:ext uri="{FF2B5EF4-FFF2-40B4-BE49-F238E27FC236}">
                <a16:creationId xmlns:a16="http://schemas.microsoft.com/office/drawing/2014/main" id="{EF555EE9-9D9F-7248-82BF-ACB467210BA8}"/>
              </a:ext>
            </a:extLst>
          </p:cNvPr>
          <p:cNvSpPr>
            <a:spLocks noGrp="1"/>
          </p:cNvSpPr>
          <p:nvPr>
            <p:ph type="body" sz="quarter" idx="10" hasCustomPrompt="1"/>
          </p:nvPr>
        </p:nvSpPr>
        <p:spPr>
          <a:xfrm>
            <a:off x="615949" y="2300939"/>
            <a:ext cx="6251989" cy="1020763"/>
          </a:xfrm>
          <a:prstGeom prst="rect">
            <a:avLst/>
          </a:prstGeom>
        </p:spPr>
        <p:txBody>
          <a:bodyPr lIns="0" anchor="b" anchorCtr="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b="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Document Title</a:t>
            </a:r>
          </a:p>
        </p:txBody>
      </p:sp>
      <p:sp>
        <p:nvSpPr>
          <p:cNvPr id="7" name="Text Placeholder 13">
            <a:extLst>
              <a:ext uri="{FF2B5EF4-FFF2-40B4-BE49-F238E27FC236}">
                <a16:creationId xmlns:a16="http://schemas.microsoft.com/office/drawing/2014/main" id="{1608E250-20D6-5249-AD56-0FBEA9F092A4}"/>
              </a:ext>
            </a:extLst>
          </p:cNvPr>
          <p:cNvSpPr>
            <a:spLocks noGrp="1"/>
          </p:cNvSpPr>
          <p:nvPr>
            <p:ph type="body" sz="quarter" idx="11" hasCustomPrompt="1"/>
          </p:nvPr>
        </p:nvSpPr>
        <p:spPr>
          <a:xfrm>
            <a:off x="615948" y="3321702"/>
            <a:ext cx="6251989" cy="714315"/>
          </a:xfrm>
          <a:prstGeom prst="rect">
            <a:avLst/>
          </a:prstGeom>
        </p:spPr>
        <p:txBody>
          <a:bodyPr lIns="0" tIns="0" anchor="t" anchorCtr="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Document Subtitle</a:t>
            </a:r>
          </a:p>
        </p:txBody>
      </p:sp>
      <p:sp>
        <p:nvSpPr>
          <p:cNvPr id="8" name="Text Placeholder 13">
            <a:extLst>
              <a:ext uri="{FF2B5EF4-FFF2-40B4-BE49-F238E27FC236}">
                <a16:creationId xmlns:a16="http://schemas.microsoft.com/office/drawing/2014/main" id="{29068F57-2460-1E48-8DD7-F31C063082BC}"/>
              </a:ext>
            </a:extLst>
          </p:cNvPr>
          <p:cNvSpPr>
            <a:spLocks noGrp="1"/>
          </p:cNvSpPr>
          <p:nvPr>
            <p:ph type="body" sz="quarter" idx="12" hasCustomPrompt="1"/>
          </p:nvPr>
        </p:nvSpPr>
        <p:spPr>
          <a:xfrm>
            <a:off x="615948" y="6221896"/>
            <a:ext cx="6251989" cy="446052"/>
          </a:xfrm>
          <a:prstGeom prst="rect">
            <a:avLst/>
          </a:prstGeom>
        </p:spPr>
        <p:txBody>
          <a:bodyPr lIns="0" anchor="t" anchorCtr="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cap="all" spc="3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INSERT AUTHOR / DATE</a:t>
            </a:r>
          </a:p>
        </p:txBody>
      </p:sp>
      <p:pic>
        <p:nvPicPr>
          <p:cNvPr id="9" name="Picture 8">
            <a:extLst>
              <a:ext uri="{FF2B5EF4-FFF2-40B4-BE49-F238E27FC236}">
                <a16:creationId xmlns:a16="http://schemas.microsoft.com/office/drawing/2014/main" id="{307D0C70-8293-7548-A0E0-7E02D316669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24000" y="280324"/>
            <a:ext cx="2326202" cy="923533"/>
          </a:xfrm>
          <a:prstGeom prst="rect">
            <a:avLst/>
          </a:prstGeom>
        </p:spPr>
      </p:pic>
      <p:pic>
        <p:nvPicPr>
          <p:cNvPr id="10" name="Picture 9">
            <a:extLst>
              <a:ext uri="{FF2B5EF4-FFF2-40B4-BE49-F238E27FC236}">
                <a16:creationId xmlns:a16="http://schemas.microsoft.com/office/drawing/2014/main" id="{15ECD100-B973-8D49-A917-955096D4AFE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632488" y="260446"/>
            <a:ext cx="2197451" cy="923532"/>
          </a:xfrm>
          <a:prstGeom prst="rect">
            <a:avLst/>
          </a:prstGeom>
        </p:spPr>
      </p:pic>
    </p:spTree>
    <p:extLst>
      <p:ext uri="{BB962C8B-B14F-4D97-AF65-F5344CB8AC3E}">
        <p14:creationId xmlns:p14="http://schemas.microsoft.com/office/powerpoint/2010/main" val="3140729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D4D074-88E3-BA41-858C-F3417670A451}"/>
              </a:ext>
            </a:extLst>
          </p:cNvPr>
          <p:cNvSpPr/>
          <p:nvPr/>
        </p:nvSpPr>
        <p:spPr>
          <a:xfrm>
            <a:off x="0" y="3316406"/>
            <a:ext cx="9144000" cy="35415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E7035EB-58B8-1B45-9894-504A6EBA4912}"/>
              </a:ext>
            </a:extLst>
          </p:cNvPr>
          <p:cNvSpPr txBox="1"/>
          <p:nvPr/>
        </p:nvSpPr>
        <p:spPr>
          <a:xfrm>
            <a:off x="7970520" y="6451623"/>
            <a:ext cx="944880" cy="246221"/>
          </a:xfrm>
          <a:prstGeom prst="rect">
            <a:avLst/>
          </a:prstGeom>
          <a:noFill/>
        </p:spPr>
        <p:txBody>
          <a:bodyPr wrap="square" rtlCol="0">
            <a:spAutoFit/>
          </a:bodyPr>
          <a:lstStyle/>
          <a:p>
            <a:pPr algn="r"/>
            <a:fld id="{E2F80B4E-89E5-5947-A044-CD79223BD9FF}" type="slidenum">
              <a:rPr lang="en-US" sz="1000" smtClean="0">
                <a:solidFill>
                  <a:schemeClr val="bg1"/>
                </a:solidFill>
              </a:rPr>
              <a:pPr algn="r"/>
              <a:t>‹#›</a:t>
            </a:fld>
            <a:endParaRPr lang="en-US" sz="1000" dirty="0">
              <a:solidFill>
                <a:schemeClr val="bg1"/>
              </a:solidFill>
            </a:endParaRPr>
          </a:p>
        </p:txBody>
      </p:sp>
      <p:pic>
        <p:nvPicPr>
          <p:cNvPr id="6" name="Picture 5" descr="Icon&#10;&#10;Description automatically generated">
            <a:extLst>
              <a:ext uri="{FF2B5EF4-FFF2-40B4-BE49-F238E27FC236}">
                <a16:creationId xmlns:a16="http://schemas.microsoft.com/office/drawing/2014/main" id="{20A0BE9F-D895-F446-AC01-810347E01CAC}"/>
              </a:ext>
            </a:extLst>
          </p:cNvPr>
          <p:cNvPicPr>
            <a:picLocks noChangeAspect="1"/>
          </p:cNvPicPr>
          <p:nvPr/>
        </p:nvPicPr>
        <p:blipFill rotWithShape="1">
          <a:blip r:embed="rId2"/>
          <a:srcRect t="41587"/>
          <a:stretch/>
        </p:blipFill>
        <p:spPr>
          <a:xfrm>
            <a:off x="3466531" y="0"/>
            <a:ext cx="5677469" cy="3316406"/>
          </a:xfrm>
          <a:prstGeom prst="rect">
            <a:avLst/>
          </a:prstGeom>
        </p:spPr>
      </p:pic>
      <p:sp>
        <p:nvSpPr>
          <p:cNvPr id="9" name="Text Placeholder 13">
            <a:extLst>
              <a:ext uri="{FF2B5EF4-FFF2-40B4-BE49-F238E27FC236}">
                <a16:creationId xmlns:a16="http://schemas.microsoft.com/office/drawing/2014/main" id="{8A4820D6-B3B2-E241-8D8B-E4FA1B2C84B9}"/>
              </a:ext>
            </a:extLst>
          </p:cNvPr>
          <p:cNvSpPr>
            <a:spLocks noGrp="1"/>
          </p:cNvSpPr>
          <p:nvPr>
            <p:ph type="body" sz="quarter" idx="10" hasCustomPrompt="1"/>
          </p:nvPr>
        </p:nvSpPr>
        <p:spPr>
          <a:xfrm>
            <a:off x="615949" y="3796220"/>
            <a:ext cx="6251989" cy="1212086"/>
          </a:xfrm>
          <a:prstGeom prst="rect">
            <a:avLst/>
          </a:prstGeom>
        </p:spPr>
        <p:txBody>
          <a:bodyPr lIns="0" anchor="b" anchorCtr="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Divider Slide</a:t>
            </a:r>
          </a:p>
        </p:txBody>
      </p:sp>
      <p:sp>
        <p:nvSpPr>
          <p:cNvPr id="5" name="Text Placeholder 4">
            <a:extLst>
              <a:ext uri="{FF2B5EF4-FFF2-40B4-BE49-F238E27FC236}">
                <a16:creationId xmlns:a16="http://schemas.microsoft.com/office/drawing/2014/main" id="{F09DD1DD-20BC-9348-8E0A-A4439D924B60}"/>
              </a:ext>
            </a:extLst>
          </p:cNvPr>
          <p:cNvSpPr>
            <a:spLocks noGrp="1"/>
          </p:cNvSpPr>
          <p:nvPr>
            <p:ph type="body" sz="quarter" idx="11" hasCustomPrompt="1"/>
          </p:nvPr>
        </p:nvSpPr>
        <p:spPr>
          <a:xfrm>
            <a:off x="473418" y="1863976"/>
            <a:ext cx="3348038" cy="1773745"/>
          </a:xfrm>
          <a:prstGeom prst="rect">
            <a:avLst/>
          </a:prstGeom>
        </p:spPr>
        <p:txBody>
          <a:bodyPr/>
          <a:lstStyle>
            <a:lvl1pPr marL="0" indent="0" algn="l" defTabSz="457200" rtl="0" eaLnBrk="1" latinLnBrk="0" hangingPunct="1">
              <a:buNone/>
              <a:defRPr lang="en-GB" sz="13500" kern="1200" dirty="0" smtClean="0">
                <a:solidFill>
                  <a:schemeClr val="accent1"/>
                </a:solidFill>
                <a:latin typeface="+mn-lt"/>
                <a:ea typeface="+mn-ea"/>
                <a:cs typeface="+mn-cs"/>
              </a:defRPr>
            </a:lvl1pPr>
            <a:lvl2pPr marL="0" indent="0" algn="l" defTabSz="457200" rtl="0" eaLnBrk="1" latinLnBrk="0" hangingPunct="1">
              <a:buNone/>
              <a:defRPr lang="en-GB" sz="13500" kern="1200" dirty="0" smtClean="0">
                <a:solidFill>
                  <a:schemeClr val="accent1"/>
                </a:solidFill>
                <a:latin typeface="+mn-lt"/>
                <a:ea typeface="+mn-ea"/>
                <a:cs typeface="+mn-cs"/>
              </a:defRPr>
            </a:lvl2pPr>
            <a:lvl3pPr marL="0" indent="0" algn="l" defTabSz="457200" rtl="0" eaLnBrk="1" latinLnBrk="0" hangingPunct="1">
              <a:buNone/>
              <a:defRPr lang="en-GB" sz="13500" kern="1200" dirty="0" smtClean="0">
                <a:solidFill>
                  <a:schemeClr val="accent1"/>
                </a:solidFill>
                <a:latin typeface="+mn-lt"/>
                <a:ea typeface="+mn-ea"/>
                <a:cs typeface="+mn-cs"/>
              </a:defRPr>
            </a:lvl3pPr>
            <a:lvl4pPr marL="0" indent="0" algn="l" defTabSz="457200" rtl="0" eaLnBrk="1" latinLnBrk="0" hangingPunct="1">
              <a:buNone/>
              <a:defRPr lang="en-GB" sz="13500" kern="1200" dirty="0" smtClean="0">
                <a:solidFill>
                  <a:schemeClr val="accent1"/>
                </a:solidFill>
                <a:latin typeface="+mn-lt"/>
                <a:ea typeface="+mn-ea"/>
                <a:cs typeface="+mn-cs"/>
              </a:defRPr>
            </a:lvl4pPr>
            <a:lvl5pPr marL="0" indent="0" algn="l" defTabSz="457200" rtl="0" eaLnBrk="1" latinLnBrk="0" hangingPunct="1">
              <a:buNone/>
              <a:defRPr lang="en-US" sz="13500" kern="1200" dirty="0">
                <a:solidFill>
                  <a:schemeClr val="accent1"/>
                </a:solidFill>
                <a:latin typeface="+mn-lt"/>
                <a:ea typeface="+mn-ea"/>
                <a:cs typeface="+mn-cs"/>
              </a:defRPr>
            </a:lvl5pPr>
          </a:lstStyle>
          <a:p>
            <a:pPr lvl="0"/>
            <a:r>
              <a:rPr lang="en-GB" dirty="0"/>
              <a:t>21</a:t>
            </a:r>
            <a:endParaRPr lang="en-US" dirty="0"/>
          </a:p>
        </p:txBody>
      </p:sp>
    </p:spTree>
    <p:extLst>
      <p:ext uri="{BB962C8B-B14F-4D97-AF65-F5344CB8AC3E}">
        <p14:creationId xmlns:p14="http://schemas.microsoft.com/office/powerpoint/2010/main" val="215977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3 Large Bullet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D4D074-88E3-BA41-858C-F3417670A451}"/>
              </a:ext>
            </a:extLst>
          </p:cNvPr>
          <p:cNvSpPr/>
          <p:nvPr/>
        </p:nvSpPr>
        <p:spPr>
          <a:xfrm>
            <a:off x="0" y="6291470"/>
            <a:ext cx="9144000" cy="5665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text, vector graphics&#10;&#10;Description automatically generated">
            <a:extLst>
              <a:ext uri="{FF2B5EF4-FFF2-40B4-BE49-F238E27FC236}">
                <a16:creationId xmlns:a16="http://schemas.microsoft.com/office/drawing/2014/main" id="{265FE483-E576-3C40-82BC-F006510E3C3E}"/>
              </a:ext>
            </a:extLst>
          </p:cNvPr>
          <p:cNvPicPr>
            <a:picLocks noChangeAspect="1"/>
          </p:cNvPicPr>
          <p:nvPr/>
        </p:nvPicPr>
        <p:blipFill>
          <a:blip r:embed="rId2"/>
          <a:stretch>
            <a:fillRect/>
          </a:stretch>
        </p:blipFill>
        <p:spPr>
          <a:xfrm>
            <a:off x="6301821" y="5595732"/>
            <a:ext cx="2842179" cy="881784"/>
          </a:xfrm>
          <a:prstGeom prst="rect">
            <a:avLst/>
          </a:prstGeom>
        </p:spPr>
      </p:pic>
      <p:sp>
        <p:nvSpPr>
          <p:cNvPr id="7" name="TextBox 6">
            <a:extLst>
              <a:ext uri="{FF2B5EF4-FFF2-40B4-BE49-F238E27FC236}">
                <a16:creationId xmlns:a16="http://schemas.microsoft.com/office/drawing/2014/main" id="{FE7035EB-58B8-1B45-9894-504A6EBA4912}"/>
              </a:ext>
            </a:extLst>
          </p:cNvPr>
          <p:cNvSpPr txBox="1"/>
          <p:nvPr/>
        </p:nvSpPr>
        <p:spPr>
          <a:xfrm>
            <a:off x="7970520" y="6451623"/>
            <a:ext cx="944880" cy="246221"/>
          </a:xfrm>
          <a:prstGeom prst="rect">
            <a:avLst/>
          </a:prstGeom>
          <a:noFill/>
        </p:spPr>
        <p:txBody>
          <a:bodyPr wrap="square" rtlCol="0">
            <a:spAutoFit/>
          </a:bodyPr>
          <a:lstStyle/>
          <a:p>
            <a:pPr algn="r"/>
            <a:fld id="{E2F80B4E-89E5-5947-A044-CD79223BD9FF}" type="slidenum">
              <a:rPr lang="en-US" sz="1000" smtClean="0">
                <a:solidFill>
                  <a:schemeClr val="bg1"/>
                </a:solidFill>
              </a:rPr>
              <a:pPr algn="r"/>
              <a:t>‹#›</a:t>
            </a:fld>
            <a:endParaRPr lang="en-US" sz="1000" dirty="0">
              <a:solidFill>
                <a:schemeClr val="bg1"/>
              </a:solidFill>
            </a:endParaRPr>
          </a:p>
        </p:txBody>
      </p:sp>
      <p:sp>
        <p:nvSpPr>
          <p:cNvPr id="2" name="Title 1">
            <a:extLst>
              <a:ext uri="{FF2B5EF4-FFF2-40B4-BE49-F238E27FC236}">
                <a16:creationId xmlns:a16="http://schemas.microsoft.com/office/drawing/2014/main" id="{FF168BE8-E0AB-FB45-B4E1-AF7827CA5602}"/>
              </a:ext>
            </a:extLst>
          </p:cNvPr>
          <p:cNvSpPr>
            <a:spLocks noGrp="1"/>
          </p:cNvSpPr>
          <p:nvPr>
            <p:ph type="title" hasCustomPrompt="1"/>
          </p:nvPr>
        </p:nvSpPr>
        <p:spPr>
          <a:xfrm>
            <a:off x="417443" y="365126"/>
            <a:ext cx="8097907" cy="966718"/>
          </a:xfrm>
          <a:prstGeom prst="rect">
            <a:avLst/>
          </a:prstGeom>
        </p:spPr>
        <p:txBody>
          <a:bodyPr lIns="0"/>
          <a:lstStyle>
            <a:lvl1pPr marL="0" indent="0" algn="l" defTabSz="914400" rtl="0" eaLnBrk="1" latinLnBrk="0" hangingPunct="1">
              <a:lnSpc>
                <a:spcPct val="90000"/>
              </a:lnSpc>
              <a:spcBef>
                <a:spcPct val="0"/>
              </a:spcBef>
              <a:buClr>
                <a:schemeClr val="accent1"/>
              </a:buClr>
              <a:buFont typeface="Arial" panose="020B0604020202020204" pitchFamily="34" charset="0"/>
              <a:buNone/>
              <a:defRPr lang="en-US" sz="3000" kern="1200" dirty="0">
                <a:solidFill>
                  <a:schemeClr val="accent1"/>
                </a:solidFill>
                <a:latin typeface="+mj-lt"/>
                <a:ea typeface="+mj-ea"/>
                <a:cs typeface="+mj-cs"/>
              </a:defRPr>
            </a:lvl1pPr>
          </a:lstStyle>
          <a:p>
            <a:r>
              <a:rPr lang="en-GB" dirty="0"/>
              <a:t>Insert your slide title here</a:t>
            </a:r>
            <a:endParaRPr lang="en-US" dirty="0"/>
          </a:p>
        </p:txBody>
      </p:sp>
      <p:sp>
        <p:nvSpPr>
          <p:cNvPr id="9" name="Text Placeholder 8">
            <a:extLst>
              <a:ext uri="{FF2B5EF4-FFF2-40B4-BE49-F238E27FC236}">
                <a16:creationId xmlns:a16="http://schemas.microsoft.com/office/drawing/2014/main" id="{1767E56E-30A3-504D-8D9E-FC2CD0C0BC10}"/>
              </a:ext>
            </a:extLst>
          </p:cNvPr>
          <p:cNvSpPr>
            <a:spLocks noGrp="1"/>
          </p:cNvSpPr>
          <p:nvPr>
            <p:ph type="body" sz="quarter" idx="10"/>
          </p:nvPr>
        </p:nvSpPr>
        <p:spPr>
          <a:xfrm>
            <a:off x="417513" y="1481138"/>
            <a:ext cx="8097837" cy="4243387"/>
          </a:xfrm>
          <a:prstGeom prst="rect">
            <a:avLst/>
          </a:prstGeom>
        </p:spPr>
        <p:txBody>
          <a:bodyPr lIns="0" anchor="ctr"/>
          <a:lstStyle>
            <a:lvl1pPr marL="360000" indent="-360000">
              <a:buClr>
                <a:schemeClr val="accent1"/>
              </a:buClr>
              <a:defRPr sz="4000"/>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36859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3-5 Bullet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D4D074-88E3-BA41-858C-F3417670A451}"/>
              </a:ext>
            </a:extLst>
          </p:cNvPr>
          <p:cNvSpPr/>
          <p:nvPr/>
        </p:nvSpPr>
        <p:spPr>
          <a:xfrm>
            <a:off x="0" y="6291470"/>
            <a:ext cx="9144000" cy="5665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text, vector graphics&#10;&#10;Description automatically generated">
            <a:extLst>
              <a:ext uri="{FF2B5EF4-FFF2-40B4-BE49-F238E27FC236}">
                <a16:creationId xmlns:a16="http://schemas.microsoft.com/office/drawing/2014/main" id="{265FE483-E576-3C40-82BC-F006510E3C3E}"/>
              </a:ext>
            </a:extLst>
          </p:cNvPr>
          <p:cNvPicPr>
            <a:picLocks noChangeAspect="1"/>
          </p:cNvPicPr>
          <p:nvPr/>
        </p:nvPicPr>
        <p:blipFill>
          <a:blip r:embed="rId2"/>
          <a:stretch>
            <a:fillRect/>
          </a:stretch>
        </p:blipFill>
        <p:spPr>
          <a:xfrm>
            <a:off x="6301821" y="5595732"/>
            <a:ext cx="2842179" cy="881784"/>
          </a:xfrm>
          <a:prstGeom prst="rect">
            <a:avLst/>
          </a:prstGeom>
        </p:spPr>
      </p:pic>
      <p:sp>
        <p:nvSpPr>
          <p:cNvPr id="7" name="TextBox 6">
            <a:extLst>
              <a:ext uri="{FF2B5EF4-FFF2-40B4-BE49-F238E27FC236}">
                <a16:creationId xmlns:a16="http://schemas.microsoft.com/office/drawing/2014/main" id="{FE7035EB-58B8-1B45-9894-504A6EBA4912}"/>
              </a:ext>
            </a:extLst>
          </p:cNvPr>
          <p:cNvSpPr txBox="1"/>
          <p:nvPr/>
        </p:nvSpPr>
        <p:spPr>
          <a:xfrm>
            <a:off x="7970520" y="6451623"/>
            <a:ext cx="944880" cy="246221"/>
          </a:xfrm>
          <a:prstGeom prst="rect">
            <a:avLst/>
          </a:prstGeom>
          <a:noFill/>
        </p:spPr>
        <p:txBody>
          <a:bodyPr wrap="square" rtlCol="0">
            <a:spAutoFit/>
          </a:bodyPr>
          <a:lstStyle/>
          <a:p>
            <a:pPr algn="r"/>
            <a:fld id="{E2F80B4E-89E5-5947-A044-CD79223BD9FF}" type="slidenum">
              <a:rPr lang="en-US" sz="1000" smtClean="0">
                <a:solidFill>
                  <a:schemeClr val="bg1"/>
                </a:solidFill>
              </a:rPr>
              <a:pPr algn="r"/>
              <a:t>‹#›</a:t>
            </a:fld>
            <a:endParaRPr lang="en-US" sz="1000" dirty="0">
              <a:solidFill>
                <a:schemeClr val="bg1"/>
              </a:solidFill>
            </a:endParaRPr>
          </a:p>
        </p:txBody>
      </p:sp>
      <p:sp>
        <p:nvSpPr>
          <p:cNvPr id="2" name="Title 1">
            <a:extLst>
              <a:ext uri="{FF2B5EF4-FFF2-40B4-BE49-F238E27FC236}">
                <a16:creationId xmlns:a16="http://schemas.microsoft.com/office/drawing/2014/main" id="{FF168BE8-E0AB-FB45-B4E1-AF7827CA5602}"/>
              </a:ext>
            </a:extLst>
          </p:cNvPr>
          <p:cNvSpPr>
            <a:spLocks noGrp="1"/>
          </p:cNvSpPr>
          <p:nvPr>
            <p:ph type="title" hasCustomPrompt="1"/>
          </p:nvPr>
        </p:nvSpPr>
        <p:spPr>
          <a:xfrm>
            <a:off x="417443" y="365126"/>
            <a:ext cx="8097907" cy="966718"/>
          </a:xfrm>
          <a:prstGeom prst="rect">
            <a:avLst/>
          </a:prstGeom>
        </p:spPr>
        <p:txBody>
          <a:bodyPr lIns="0"/>
          <a:lstStyle>
            <a:lvl1pPr marL="0" indent="0" algn="l" defTabSz="914400" rtl="0" eaLnBrk="1" latinLnBrk="0" hangingPunct="1">
              <a:lnSpc>
                <a:spcPct val="90000"/>
              </a:lnSpc>
              <a:spcBef>
                <a:spcPct val="0"/>
              </a:spcBef>
              <a:buClr>
                <a:schemeClr val="accent1"/>
              </a:buClr>
              <a:buFont typeface="Arial" panose="020B0604020202020204" pitchFamily="34" charset="0"/>
              <a:buNone/>
              <a:defRPr lang="en-US" sz="3000" kern="1200" dirty="0">
                <a:solidFill>
                  <a:schemeClr val="accent1"/>
                </a:solidFill>
                <a:latin typeface="+mj-lt"/>
                <a:ea typeface="+mj-ea"/>
                <a:cs typeface="+mj-cs"/>
              </a:defRPr>
            </a:lvl1pPr>
          </a:lstStyle>
          <a:p>
            <a:r>
              <a:rPr lang="en-GB" dirty="0"/>
              <a:t>Insert your slide title here</a:t>
            </a:r>
            <a:endParaRPr lang="en-US" dirty="0"/>
          </a:p>
        </p:txBody>
      </p:sp>
      <p:sp>
        <p:nvSpPr>
          <p:cNvPr id="9" name="Text Placeholder 8">
            <a:extLst>
              <a:ext uri="{FF2B5EF4-FFF2-40B4-BE49-F238E27FC236}">
                <a16:creationId xmlns:a16="http://schemas.microsoft.com/office/drawing/2014/main" id="{1767E56E-30A3-504D-8D9E-FC2CD0C0BC10}"/>
              </a:ext>
            </a:extLst>
          </p:cNvPr>
          <p:cNvSpPr>
            <a:spLocks noGrp="1"/>
          </p:cNvSpPr>
          <p:nvPr>
            <p:ph type="body" sz="quarter" idx="10"/>
          </p:nvPr>
        </p:nvSpPr>
        <p:spPr>
          <a:xfrm>
            <a:off x="417513" y="1481138"/>
            <a:ext cx="8097837" cy="4243387"/>
          </a:xfrm>
          <a:prstGeom prst="rect">
            <a:avLst/>
          </a:prstGeom>
        </p:spPr>
        <p:txBody>
          <a:bodyPr lIns="0" anchor="ct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8402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10 Bullet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D4D074-88E3-BA41-858C-F3417670A451}"/>
              </a:ext>
            </a:extLst>
          </p:cNvPr>
          <p:cNvSpPr/>
          <p:nvPr/>
        </p:nvSpPr>
        <p:spPr>
          <a:xfrm>
            <a:off x="0" y="6291470"/>
            <a:ext cx="9144000" cy="5665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text, vector graphics&#10;&#10;Description automatically generated">
            <a:extLst>
              <a:ext uri="{FF2B5EF4-FFF2-40B4-BE49-F238E27FC236}">
                <a16:creationId xmlns:a16="http://schemas.microsoft.com/office/drawing/2014/main" id="{265FE483-E576-3C40-82BC-F006510E3C3E}"/>
              </a:ext>
            </a:extLst>
          </p:cNvPr>
          <p:cNvPicPr>
            <a:picLocks noChangeAspect="1"/>
          </p:cNvPicPr>
          <p:nvPr/>
        </p:nvPicPr>
        <p:blipFill>
          <a:blip r:embed="rId2"/>
          <a:stretch>
            <a:fillRect/>
          </a:stretch>
        </p:blipFill>
        <p:spPr>
          <a:xfrm>
            <a:off x="6301821" y="5595732"/>
            <a:ext cx="2842179" cy="881784"/>
          </a:xfrm>
          <a:prstGeom prst="rect">
            <a:avLst/>
          </a:prstGeom>
        </p:spPr>
      </p:pic>
      <p:sp>
        <p:nvSpPr>
          <p:cNvPr id="7" name="TextBox 6">
            <a:extLst>
              <a:ext uri="{FF2B5EF4-FFF2-40B4-BE49-F238E27FC236}">
                <a16:creationId xmlns:a16="http://schemas.microsoft.com/office/drawing/2014/main" id="{FE7035EB-58B8-1B45-9894-504A6EBA4912}"/>
              </a:ext>
            </a:extLst>
          </p:cNvPr>
          <p:cNvSpPr txBox="1"/>
          <p:nvPr/>
        </p:nvSpPr>
        <p:spPr>
          <a:xfrm>
            <a:off x="7970520" y="6451623"/>
            <a:ext cx="944880" cy="246221"/>
          </a:xfrm>
          <a:prstGeom prst="rect">
            <a:avLst/>
          </a:prstGeom>
          <a:noFill/>
        </p:spPr>
        <p:txBody>
          <a:bodyPr wrap="square" rtlCol="0">
            <a:spAutoFit/>
          </a:bodyPr>
          <a:lstStyle/>
          <a:p>
            <a:pPr algn="r"/>
            <a:fld id="{E2F80B4E-89E5-5947-A044-CD79223BD9FF}" type="slidenum">
              <a:rPr lang="en-US" sz="1000" smtClean="0">
                <a:solidFill>
                  <a:schemeClr val="bg1"/>
                </a:solidFill>
              </a:rPr>
              <a:pPr algn="r"/>
              <a:t>‹#›</a:t>
            </a:fld>
            <a:endParaRPr lang="en-US" sz="1000" dirty="0">
              <a:solidFill>
                <a:schemeClr val="bg1"/>
              </a:solidFill>
            </a:endParaRPr>
          </a:p>
        </p:txBody>
      </p:sp>
      <p:sp>
        <p:nvSpPr>
          <p:cNvPr id="2" name="Title 1">
            <a:extLst>
              <a:ext uri="{FF2B5EF4-FFF2-40B4-BE49-F238E27FC236}">
                <a16:creationId xmlns:a16="http://schemas.microsoft.com/office/drawing/2014/main" id="{FF168BE8-E0AB-FB45-B4E1-AF7827CA5602}"/>
              </a:ext>
            </a:extLst>
          </p:cNvPr>
          <p:cNvSpPr>
            <a:spLocks noGrp="1"/>
          </p:cNvSpPr>
          <p:nvPr>
            <p:ph type="title" hasCustomPrompt="1"/>
          </p:nvPr>
        </p:nvSpPr>
        <p:spPr>
          <a:xfrm>
            <a:off x="417443" y="365126"/>
            <a:ext cx="8097907" cy="966718"/>
          </a:xfrm>
          <a:prstGeom prst="rect">
            <a:avLst/>
          </a:prstGeom>
        </p:spPr>
        <p:txBody>
          <a:bodyPr lIns="0"/>
          <a:lstStyle>
            <a:lvl1pPr marL="0" indent="0" algn="l" defTabSz="914400" rtl="0" eaLnBrk="1" latinLnBrk="0" hangingPunct="1">
              <a:lnSpc>
                <a:spcPct val="90000"/>
              </a:lnSpc>
              <a:spcBef>
                <a:spcPct val="0"/>
              </a:spcBef>
              <a:buClr>
                <a:schemeClr val="accent1"/>
              </a:buClr>
              <a:buFont typeface="Arial" panose="020B0604020202020204" pitchFamily="34" charset="0"/>
              <a:buNone/>
              <a:defRPr lang="en-US" sz="3000" kern="1200" dirty="0">
                <a:solidFill>
                  <a:schemeClr val="accent1"/>
                </a:solidFill>
                <a:latin typeface="+mj-lt"/>
                <a:ea typeface="+mj-ea"/>
                <a:cs typeface="+mj-cs"/>
              </a:defRPr>
            </a:lvl1pPr>
          </a:lstStyle>
          <a:p>
            <a:r>
              <a:rPr lang="en-GB" dirty="0"/>
              <a:t>Insert your slide title here</a:t>
            </a:r>
            <a:endParaRPr lang="en-US" dirty="0"/>
          </a:p>
        </p:txBody>
      </p:sp>
      <p:sp>
        <p:nvSpPr>
          <p:cNvPr id="9" name="Text Placeholder 8">
            <a:extLst>
              <a:ext uri="{FF2B5EF4-FFF2-40B4-BE49-F238E27FC236}">
                <a16:creationId xmlns:a16="http://schemas.microsoft.com/office/drawing/2014/main" id="{1767E56E-30A3-504D-8D9E-FC2CD0C0BC10}"/>
              </a:ext>
            </a:extLst>
          </p:cNvPr>
          <p:cNvSpPr>
            <a:spLocks noGrp="1"/>
          </p:cNvSpPr>
          <p:nvPr>
            <p:ph type="body" sz="quarter" idx="10"/>
          </p:nvPr>
        </p:nvSpPr>
        <p:spPr>
          <a:xfrm>
            <a:off x="417513" y="1481138"/>
            <a:ext cx="8097837" cy="4243387"/>
          </a:xfrm>
          <a:prstGeom prst="rect">
            <a:avLst/>
          </a:prstGeom>
        </p:spPr>
        <p:txBody>
          <a:bodyPr lIns="0" anchor="ctr"/>
          <a:lstStyle>
            <a:lvl1pPr>
              <a:spcBef>
                <a:spcPts val="800"/>
              </a:spcBef>
              <a:buClr>
                <a:schemeClr val="accent1"/>
              </a:buClr>
              <a:defRPr sz="2100"/>
            </a:lvl1pPr>
            <a:lvl2pPr>
              <a:spcBef>
                <a:spcPts val="400"/>
              </a:spcBef>
              <a:buClr>
                <a:schemeClr val="accent1"/>
              </a:buClr>
              <a:defRPr sz="1600"/>
            </a:lvl2pPr>
            <a:lvl3pPr>
              <a:spcBef>
                <a:spcPts val="400"/>
              </a:spcBef>
              <a:buClr>
                <a:schemeClr val="accent1"/>
              </a:buClr>
              <a:defRPr sz="1600"/>
            </a:lvl3pPr>
            <a:lvl4pPr>
              <a:spcBef>
                <a:spcPts val="400"/>
              </a:spcBef>
              <a:buClr>
                <a:schemeClr val="accent1"/>
              </a:buClr>
              <a:defRPr sz="1600"/>
            </a:lvl4pPr>
            <a:lvl5pPr>
              <a:spcBef>
                <a:spcPts val="400"/>
              </a:spcBef>
              <a:buClr>
                <a:schemeClr val="accent1"/>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9411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ighlight White">
    <p:spTree>
      <p:nvGrpSpPr>
        <p:cNvPr id="1" name=""/>
        <p:cNvGrpSpPr/>
        <p:nvPr/>
      </p:nvGrpSpPr>
      <p:grpSpPr>
        <a:xfrm>
          <a:off x="0" y="0"/>
          <a:ext cx="0" cy="0"/>
          <a:chOff x="0" y="0"/>
          <a:chExt cx="0" cy="0"/>
        </a:xfrm>
      </p:grpSpPr>
      <p:pic>
        <p:nvPicPr>
          <p:cNvPr id="4" name="Picture 3" descr="A picture containing text, vector graphics&#10;&#10;Description automatically generated">
            <a:extLst>
              <a:ext uri="{FF2B5EF4-FFF2-40B4-BE49-F238E27FC236}">
                <a16:creationId xmlns:a16="http://schemas.microsoft.com/office/drawing/2014/main" id="{265FE483-E576-3C40-82BC-F006510E3C3E}"/>
              </a:ext>
            </a:extLst>
          </p:cNvPr>
          <p:cNvPicPr>
            <a:picLocks noChangeAspect="1"/>
          </p:cNvPicPr>
          <p:nvPr/>
        </p:nvPicPr>
        <p:blipFill>
          <a:blip r:embed="rId2"/>
          <a:stretch>
            <a:fillRect/>
          </a:stretch>
        </p:blipFill>
        <p:spPr>
          <a:xfrm>
            <a:off x="6301821" y="5595732"/>
            <a:ext cx="2842179" cy="881784"/>
          </a:xfrm>
          <a:prstGeom prst="rect">
            <a:avLst/>
          </a:prstGeom>
        </p:spPr>
      </p:pic>
      <p:sp>
        <p:nvSpPr>
          <p:cNvPr id="7" name="TextBox 6">
            <a:extLst>
              <a:ext uri="{FF2B5EF4-FFF2-40B4-BE49-F238E27FC236}">
                <a16:creationId xmlns:a16="http://schemas.microsoft.com/office/drawing/2014/main" id="{FE7035EB-58B8-1B45-9894-504A6EBA4912}"/>
              </a:ext>
            </a:extLst>
          </p:cNvPr>
          <p:cNvSpPr txBox="1"/>
          <p:nvPr/>
        </p:nvSpPr>
        <p:spPr>
          <a:xfrm>
            <a:off x="7970520" y="6451623"/>
            <a:ext cx="944880" cy="246221"/>
          </a:xfrm>
          <a:prstGeom prst="rect">
            <a:avLst/>
          </a:prstGeom>
          <a:noFill/>
        </p:spPr>
        <p:txBody>
          <a:bodyPr wrap="square" rtlCol="0">
            <a:spAutoFit/>
          </a:bodyPr>
          <a:lstStyle/>
          <a:p>
            <a:pPr algn="r"/>
            <a:fld id="{E2F80B4E-89E5-5947-A044-CD79223BD9FF}" type="slidenum">
              <a:rPr lang="en-US" sz="1000" smtClean="0">
                <a:solidFill>
                  <a:schemeClr val="accent1"/>
                </a:solidFill>
              </a:rPr>
              <a:pPr algn="r"/>
              <a:t>‹#›</a:t>
            </a:fld>
            <a:endParaRPr lang="en-US" sz="1000" dirty="0">
              <a:solidFill>
                <a:schemeClr val="accent1"/>
              </a:solidFill>
            </a:endParaRPr>
          </a:p>
        </p:txBody>
      </p:sp>
      <p:sp>
        <p:nvSpPr>
          <p:cNvPr id="9" name="Text Placeholder 8">
            <a:extLst>
              <a:ext uri="{FF2B5EF4-FFF2-40B4-BE49-F238E27FC236}">
                <a16:creationId xmlns:a16="http://schemas.microsoft.com/office/drawing/2014/main" id="{1767E56E-30A3-504D-8D9E-FC2CD0C0BC10}"/>
              </a:ext>
            </a:extLst>
          </p:cNvPr>
          <p:cNvSpPr>
            <a:spLocks noGrp="1"/>
          </p:cNvSpPr>
          <p:nvPr>
            <p:ph type="body" sz="quarter" idx="10" hasCustomPrompt="1"/>
          </p:nvPr>
        </p:nvSpPr>
        <p:spPr>
          <a:xfrm>
            <a:off x="417513" y="1202636"/>
            <a:ext cx="8097837" cy="4521890"/>
          </a:xfrm>
          <a:prstGeom prst="rect">
            <a:avLst/>
          </a:prstGeom>
        </p:spPr>
        <p:txBody>
          <a:bodyPr lIns="0" anchor="ctr"/>
          <a:lstStyle>
            <a:lvl1pPr marL="0" indent="0">
              <a:spcBef>
                <a:spcPts val="800"/>
              </a:spcBef>
              <a:buClr>
                <a:schemeClr val="accent1"/>
              </a:buClr>
              <a:buNone/>
              <a:defRPr sz="4800">
                <a:solidFill>
                  <a:schemeClr val="accent1"/>
                </a:solidFill>
              </a:defRPr>
            </a:lvl1pPr>
            <a:lvl2pPr>
              <a:spcBef>
                <a:spcPts val="400"/>
              </a:spcBef>
              <a:buClr>
                <a:schemeClr val="accent1"/>
              </a:buClr>
              <a:defRPr sz="1600"/>
            </a:lvl2pPr>
            <a:lvl3pPr>
              <a:spcBef>
                <a:spcPts val="400"/>
              </a:spcBef>
              <a:buClr>
                <a:schemeClr val="accent1"/>
              </a:buClr>
              <a:defRPr sz="1600"/>
            </a:lvl3pPr>
            <a:lvl4pPr>
              <a:spcBef>
                <a:spcPts val="400"/>
              </a:spcBef>
              <a:buClr>
                <a:schemeClr val="accent1"/>
              </a:buClr>
              <a:defRPr sz="1600"/>
            </a:lvl4pPr>
            <a:lvl5pPr>
              <a:spcBef>
                <a:spcPts val="400"/>
              </a:spcBef>
              <a:buClr>
                <a:schemeClr val="accent1"/>
              </a:buClr>
              <a:defRPr sz="1600"/>
            </a:lvl5pPr>
          </a:lstStyle>
          <a:p>
            <a:pPr lvl="0"/>
            <a:r>
              <a:rPr lang="en-GB" dirty="0"/>
              <a:t>This layout is for one major point or a sentence which needs to be highlighted  </a:t>
            </a:r>
          </a:p>
        </p:txBody>
      </p:sp>
    </p:spTree>
    <p:extLst>
      <p:ext uri="{BB962C8B-B14F-4D97-AF65-F5344CB8AC3E}">
        <p14:creationId xmlns:p14="http://schemas.microsoft.com/office/powerpoint/2010/main" val="238951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ighlight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D4D074-88E3-BA41-858C-F3417670A451}"/>
              </a:ext>
            </a:extLst>
          </p:cNvPr>
          <p:cNvSpPr/>
          <p:nvPr/>
        </p:nvSpPr>
        <p:spPr>
          <a:xfrm>
            <a:off x="0" y="6291470"/>
            <a:ext cx="9144000" cy="5665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text, vector graphics&#10;&#10;Description automatically generated">
            <a:extLst>
              <a:ext uri="{FF2B5EF4-FFF2-40B4-BE49-F238E27FC236}">
                <a16:creationId xmlns:a16="http://schemas.microsoft.com/office/drawing/2014/main" id="{265FE483-E576-3C40-82BC-F006510E3C3E}"/>
              </a:ext>
            </a:extLst>
          </p:cNvPr>
          <p:cNvPicPr>
            <a:picLocks noChangeAspect="1"/>
          </p:cNvPicPr>
          <p:nvPr/>
        </p:nvPicPr>
        <p:blipFill>
          <a:blip r:embed="rId2"/>
          <a:stretch>
            <a:fillRect/>
          </a:stretch>
        </p:blipFill>
        <p:spPr>
          <a:xfrm>
            <a:off x="6301821" y="5595732"/>
            <a:ext cx="2842179" cy="881784"/>
          </a:xfrm>
          <a:prstGeom prst="rect">
            <a:avLst/>
          </a:prstGeom>
        </p:spPr>
      </p:pic>
      <p:sp>
        <p:nvSpPr>
          <p:cNvPr id="7" name="TextBox 6">
            <a:extLst>
              <a:ext uri="{FF2B5EF4-FFF2-40B4-BE49-F238E27FC236}">
                <a16:creationId xmlns:a16="http://schemas.microsoft.com/office/drawing/2014/main" id="{FE7035EB-58B8-1B45-9894-504A6EBA4912}"/>
              </a:ext>
            </a:extLst>
          </p:cNvPr>
          <p:cNvSpPr txBox="1"/>
          <p:nvPr/>
        </p:nvSpPr>
        <p:spPr>
          <a:xfrm>
            <a:off x="7970520" y="6451623"/>
            <a:ext cx="944880" cy="246221"/>
          </a:xfrm>
          <a:prstGeom prst="rect">
            <a:avLst/>
          </a:prstGeom>
          <a:noFill/>
        </p:spPr>
        <p:txBody>
          <a:bodyPr wrap="square" rtlCol="0">
            <a:spAutoFit/>
          </a:bodyPr>
          <a:lstStyle/>
          <a:p>
            <a:pPr algn="r"/>
            <a:fld id="{E2F80B4E-89E5-5947-A044-CD79223BD9FF}" type="slidenum">
              <a:rPr lang="en-US" sz="1000" smtClean="0">
                <a:solidFill>
                  <a:schemeClr val="bg1"/>
                </a:solidFill>
              </a:rPr>
              <a:pPr algn="r"/>
              <a:t>‹#›</a:t>
            </a:fld>
            <a:endParaRPr lang="en-US" sz="1000" dirty="0">
              <a:solidFill>
                <a:schemeClr val="bg1"/>
              </a:solidFill>
            </a:endParaRPr>
          </a:p>
        </p:txBody>
      </p:sp>
      <p:sp>
        <p:nvSpPr>
          <p:cNvPr id="9" name="Text Placeholder 8">
            <a:extLst>
              <a:ext uri="{FF2B5EF4-FFF2-40B4-BE49-F238E27FC236}">
                <a16:creationId xmlns:a16="http://schemas.microsoft.com/office/drawing/2014/main" id="{1767E56E-30A3-504D-8D9E-FC2CD0C0BC10}"/>
              </a:ext>
            </a:extLst>
          </p:cNvPr>
          <p:cNvSpPr>
            <a:spLocks noGrp="1"/>
          </p:cNvSpPr>
          <p:nvPr>
            <p:ph type="body" sz="quarter" idx="10" hasCustomPrompt="1"/>
          </p:nvPr>
        </p:nvSpPr>
        <p:spPr>
          <a:xfrm>
            <a:off x="417513" y="1202636"/>
            <a:ext cx="8097837" cy="4521890"/>
          </a:xfrm>
          <a:prstGeom prst="rect">
            <a:avLst/>
          </a:prstGeom>
        </p:spPr>
        <p:txBody>
          <a:bodyPr lIns="0" anchor="ctr"/>
          <a:lstStyle>
            <a:lvl1pPr marL="0" indent="0">
              <a:spcBef>
                <a:spcPts val="800"/>
              </a:spcBef>
              <a:buClr>
                <a:schemeClr val="accent1"/>
              </a:buClr>
              <a:buNone/>
              <a:defRPr sz="4800">
                <a:solidFill>
                  <a:schemeClr val="bg1"/>
                </a:solidFill>
              </a:defRPr>
            </a:lvl1pPr>
            <a:lvl2pPr>
              <a:spcBef>
                <a:spcPts val="400"/>
              </a:spcBef>
              <a:buClr>
                <a:schemeClr val="accent1"/>
              </a:buClr>
              <a:defRPr sz="1600"/>
            </a:lvl2pPr>
            <a:lvl3pPr>
              <a:spcBef>
                <a:spcPts val="400"/>
              </a:spcBef>
              <a:buClr>
                <a:schemeClr val="accent1"/>
              </a:buClr>
              <a:defRPr sz="1600"/>
            </a:lvl3pPr>
            <a:lvl4pPr>
              <a:spcBef>
                <a:spcPts val="400"/>
              </a:spcBef>
              <a:buClr>
                <a:schemeClr val="accent1"/>
              </a:buClr>
              <a:defRPr sz="1600"/>
            </a:lvl4pPr>
            <a:lvl5pPr>
              <a:spcBef>
                <a:spcPts val="400"/>
              </a:spcBef>
              <a:buClr>
                <a:schemeClr val="accent1"/>
              </a:buClr>
              <a:defRPr sz="1600"/>
            </a:lvl5pPr>
          </a:lstStyle>
          <a:p>
            <a:pPr lvl="0"/>
            <a:r>
              <a:rPr lang="en-GB" dirty="0"/>
              <a:t>This layout is for one major point or a sentence which needs to be highlighted  </a:t>
            </a:r>
          </a:p>
        </p:txBody>
      </p:sp>
    </p:spTree>
    <p:extLst>
      <p:ext uri="{BB962C8B-B14F-4D97-AF65-F5344CB8AC3E}">
        <p14:creationId xmlns:p14="http://schemas.microsoft.com/office/powerpoint/2010/main" val="2560044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 Blue foot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D4D074-88E3-BA41-858C-F3417670A451}"/>
              </a:ext>
            </a:extLst>
          </p:cNvPr>
          <p:cNvSpPr/>
          <p:nvPr/>
        </p:nvSpPr>
        <p:spPr>
          <a:xfrm>
            <a:off x="0" y="6291470"/>
            <a:ext cx="9144000" cy="5665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text, vector graphics&#10;&#10;Description automatically generated">
            <a:extLst>
              <a:ext uri="{FF2B5EF4-FFF2-40B4-BE49-F238E27FC236}">
                <a16:creationId xmlns:a16="http://schemas.microsoft.com/office/drawing/2014/main" id="{265FE483-E576-3C40-82BC-F006510E3C3E}"/>
              </a:ext>
            </a:extLst>
          </p:cNvPr>
          <p:cNvPicPr>
            <a:picLocks noChangeAspect="1"/>
          </p:cNvPicPr>
          <p:nvPr/>
        </p:nvPicPr>
        <p:blipFill>
          <a:blip r:embed="rId2"/>
          <a:stretch>
            <a:fillRect/>
          </a:stretch>
        </p:blipFill>
        <p:spPr>
          <a:xfrm>
            <a:off x="6301821" y="5595732"/>
            <a:ext cx="2842179" cy="881784"/>
          </a:xfrm>
          <a:prstGeom prst="rect">
            <a:avLst/>
          </a:prstGeom>
        </p:spPr>
      </p:pic>
      <p:sp>
        <p:nvSpPr>
          <p:cNvPr id="7" name="TextBox 6">
            <a:extLst>
              <a:ext uri="{FF2B5EF4-FFF2-40B4-BE49-F238E27FC236}">
                <a16:creationId xmlns:a16="http://schemas.microsoft.com/office/drawing/2014/main" id="{FE7035EB-58B8-1B45-9894-504A6EBA4912}"/>
              </a:ext>
            </a:extLst>
          </p:cNvPr>
          <p:cNvSpPr txBox="1"/>
          <p:nvPr/>
        </p:nvSpPr>
        <p:spPr>
          <a:xfrm>
            <a:off x="7970520" y="6451623"/>
            <a:ext cx="944880" cy="246221"/>
          </a:xfrm>
          <a:prstGeom prst="rect">
            <a:avLst/>
          </a:prstGeom>
          <a:noFill/>
        </p:spPr>
        <p:txBody>
          <a:bodyPr wrap="square" rtlCol="0">
            <a:spAutoFit/>
          </a:bodyPr>
          <a:lstStyle/>
          <a:p>
            <a:pPr algn="r"/>
            <a:fld id="{E2F80B4E-89E5-5947-A044-CD79223BD9FF}" type="slidenum">
              <a:rPr lang="en-US" sz="1000" smtClean="0">
                <a:solidFill>
                  <a:schemeClr val="bg1"/>
                </a:solidFill>
              </a:rPr>
              <a:pPr algn="r"/>
              <a:t>‹#›</a:t>
            </a:fld>
            <a:endParaRPr lang="en-US" sz="1000" dirty="0">
              <a:solidFill>
                <a:schemeClr val="bg1"/>
              </a:solidFill>
            </a:endParaRPr>
          </a:p>
        </p:txBody>
      </p:sp>
      <p:sp>
        <p:nvSpPr>
          <p:cNvPr id="5" name="Title 1">
            <a:extLst>
              <a:ext uri="{FF2B5EF4-FFF2-40B4-BE49-F238E27FC236}">
                <a16:creationId xmlns:a16="http://schemas.microsoft.com/office/drawing/2014/main" id="{4FBB9F95-B8B9-9143-A862-56A0B414B5E2}"/>
              </a:ext>
            </a:extLst>
          </p:cNvPr>
          <p:cNvSpPr>
            <a:spLocks noGrp="1"/>
          </p:cNvSpPr>
          <p:nvPr>
            <p:ph type="title"/>
          </p:nvPr>
        </p:nvSpPr>
        <p:spPr>
          <a:xfrm>
            <a:off x="417443" y="365126"/>
            <a:ext cx="8097907" cy="966718"/>
          </a:xfrm>
          <a:prstGeom prst="rect">
            <a:avLst/>
          </a:prstGeom>
        </p:spPr>
        <p:txBody>
          <a:bodyPr lIns="0"/>
          <a:lstStyle>
            <a:lvl1pPr marL="0" indent="0" algn="l" defTabSz="914400" rtl="0" eaLnBrk="1" latinLnBrk="0" hangingPunct="1">
              <a:lnSpc>
                <a:spcPct val="90000"/>
              </a:lnSpc>
              <a:spcBef>
                <a:spcPct val="0"/>
              </a:spcBef>
              <a:buClr>
                <a:schemeClr val="accent1"/>
              </a:buClr>
              <a:buFont typeface="Arial" panose="020B0604020202020204" pitchFamily="34" charset="0"/>
              <a:buNone/>
              <a:defRPr lang="en-US" sz="3000" kern="1200" dirty="0">
                <a:solidFill>
                  <a:schemeClr val="accent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4277924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870774"/>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64" r:id="rId3"/>
    <p:sldLayoutId id="2147483665" r:id="rId4"/>
    <p:sldLayoutId id="2147483669" r:id="rId5"/>
    <p:sldLayoutId id="2147483666" r:id="rId6"/>
    <p:sldLayoutId id="2147483667" r:id="rId7"/>
    <p:sldLayoutId id="2147483668" r:id="rId8"/>
    <p:sldLayoutId id="2147483662" r:id="rId9"/>
    <p:sldLayoutId id="2147483663" r:id="rId10"/>
    <p:sldLayoutId id="2147483670"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7.png"/><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logo, font, graphics&#10;&#10;Description automatically generated">
            <a:extLst>
              <a:ext uri="{FF2B5EF4-FFF2-40B4-BE49-F238E27FC236}">
                <a16:creationId xmlns:a16="http://schemas.microsoft.com/office/drawing/2014/main" id="{2FB77DB5-8E9C-EC7B-D972-0644F23A20DE}"/>
              </a:ext>
            </a:extLst>
          </p:cNvPr>
          <p:cNvPicPr>
            <a:picLocks noChangeAspect="1"/>
          </p:cNvPicPr>
          <p:nvPr/>
        </p:nvPicPr>
        <p:blipFill rotWithShape="1">
          <a:blip r:embed="rId2">
            <a:extLst>
              <a:ext uri="{28A0092B-C50C-407E-A947-70E740481C1C}">
                <a14:useLocalDpi xmlns:a14="http://schemas.microsoft.com/office/drawing/2010/main" val="0"/>
              </a:ext>
            </a:extLst>
          </a:blip>
          <a:srcRect l="4366" r="35269" b="34008"/>
          <a:stretch/>
        </p:blipFill>
        <p:spPr>
          <a:xfrm>
            <a:off x="7341249" y="4429508"/>
            <a:ext cx="1492250" cy="1456928"/>
          </a:xfrm>
          <a:prstGeom prst="rect">
            <a:avLst/>
          </a:prstGeom>
        </p:spPr>
      </p:pic>
      <p:pic>
        <p:nvPicPr>
          <p:cNvPr id="3" name="Picture 2" descr="A qr code with a red circle&#10;&#10;Description automatically generated">
            <a:extLst>
              <a:ext uri="{FF2B5EF4-FFF2-40B4-BE49-F238E27FC236}">
                <a16:creationId xmlns:a16="http://schemas.microsoft.com/office/drawing/2014/main" id="{A42BDB70-7D07-58A2-D44E-5F32E2F37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59" y="4532114"/>
            <a:ext cx="1401142" cy="1401142"/>
          </a:xfrm>
          <a:prstGeom prst="rect">
            <a:avLst/>
          </a:prstGeom>
        </p:spPr>
      </p:pic>
      <p:pic>
        <p:nvPicPr>
          <p:cNvPr id="4" name="Picture 3" descr="A blue circle with white text&#10;&#10;Description automatically generated">
            <a:extLst>
              <a:ext uri="{FF2B5EF4-FFF2-40B4-BE49-F238E27FC236}">
                <a16:creationId xmlns:a16="http://schemas.microsoft.com/office/drawing/2014/main" id="{BE8971B1-A276-EA8F-99D7-5A0F2DB2C4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3603" y="4551040"/>
            <a:ext cx="1307504" cy="1307504"/>
          </a:xfrm>
          <a:prstGeom prst="rect">
            <a:avLst/>
          </a:prstGeom>
        </p:spPr>
      </p:pic>
      <p:pic>
        <p:nvPicPr>
          <p:cNvPr id="5" name="Picture 4" descr="A red circle with white text&#10;&#10;Description automatically generated">
            <a:extLst>
              <a:ext uri="{FF2B5EF4-FFF2-40B4-BE49-F238E27FC236}">
                <a16:creationId xmlns:a16="http://schemas.microsoft.com/office/drawing/2014/main" id="{AEAD5A47-F414-53D2-7622-A33F7B2B4C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0044" y="4578932"/>
            <a:ext cx="1307504" cy="1307504"/>
          </a:xfrm>
          <a:prstGeom prst="rect">
            <a:avLst/>
          </a:prstGeom>
        </p:spPr>
      </p:pic>
      <p:pic>
        <p:nvPicPr>
          <p:cNvPr id="6" name="Picture 5" descr="A group of logos with qr code&#10;&#10;Description automatically generated with low confidence">
            <a:extLst>
              <a:ext uri="{FF2B5EF4-FFF2-40B4-BE49-F238E27FC236}">
                <a16:creationId xmlns:a16="http://schemas.microsoft.com/office/drawing/2014/main" id="{2507E070-2228-1D07-1A82-6DC44DBA0F0F}"/>
              </a:ext>
            </a:extLst>
          </p:cNvPr>
          <p:cNvPicPr>
            <a:picLocks noChangeAspect="1"/>
          </p:cNvPicPr>
          <p:nvPr/>
        </p:nvPicPr>
        <p:blipFill rotWithShape="1">
          <a:blip r:embed="rId6">
            <a:extLst>
              <a:ext uri="{28A0092B-C50C-407E-A947-70E740481C1C}">
                <a14:useLocalDpi xmlns:a14="http://schemas.microsoft.com/office/drawing/2010/main" val="0"/>
              </a:ext>
            </a:extLst>
          </a:blip>
          <a:srcRect l="53192" t="50767" r="11706" b="10865"/>
          <a:stretch/>
        </p:blipFill>
        <p:spPr>
          <a:xfrm>
            <a:off x="3716890" y="4034128"/>
            <a:ext cx="1716571" cy="1785622"/>
          </a:xfrm>
          <a:prstGeom prst="rect">
            <a:avLst/>
          </a:prstGeom>
        </p:spPr>
      </p:pic>
      <p:sp>
        <p:nvSpPr>
          <p:cNvPr id="7" name="Rectangle 6">
            <a:extLst>
              <a:ext uri="{FF2B5EF4-FFF2-40B4-BE49-F238E27FC236}">
                <a16:creationId xmlns:a16="http://schemas.microsoft.com/office/drawing/2014/main" id="{6E51F163-586C-3E85-A60B-47EB764C6510}"/>
              </a:ext>
            </a:extLst>
          </p:cNvPr>
          <p:cNvSpPr/>
          <p:nvPr/>
        </p:nvSpPr>
        <p:spPr>
          <a:xfrm>
            <a:off x="2550695" y="1973961"/>
            <a:ext cx="4042611" cy="1665515"/>
          </a:xfrm>
          <a:prstGeom prst="rect">
            <a:avLst/>
          </a:prstGeom>
          <a:solidFill>
            <a:srgbClr val="1FABB8"/>
          </a:solidFill>
          <a:ln>
            <a:solidFill>
              <a:srgbClr val="1FAB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TextBox 7">
            <a:extLst>
              <a:ext uri="{FF2B5EF4-FFF2-40B4-BE49-F238E27FC236}">
                <a16:creationId xmlns:a16="http://schemas.microsoft.com/office/drawing/2014/main" id="{D30FB3B1-0D72-2DAA-5CFD-CE69DA5C3D41}"/>
              </a:ext>
            </a:extLst>
          </p:cNvPr>
          <p:cNvSpPr txBox="1"/>
          <p:nvPr/>
        </p:nvSpPr>
        <p:spPr>
          <a:xfrm>
            <a:off x="839098" y="1973962"/>
            <a:ext cx="7412521" cy="1846659"/>
          </a:xfrm>
          <a:prstGeom prst="rect">
            <a:avLst/>
          </a:prstGeom>
          <a:noFill/>
        </p:spPr>
        <p:txBody>
          <a:bodyPr wrap="square" rtlCol="0">
            <a:spAutoFit/>
          </a:bodyPr>
          <a:lstStyle/>
          <a:p>
            <a:pPr algn="ctr"/>
            <a:r>
              <a:rPr lang="en-GB" sz="6000" dirty="0">
                <a:solidFill>
                  <a:schemeClr val="bg1"/>
                </a:solidFill>
              </a:rPr>
              <a:t>NECPAAC</a:t>
            </a:r>
          </a:p>
          <a:p>
            <a:pPr algn="ctr"/>
            <a:r>
              <a:rPr lang="en-GB" sz="3300" dirty="0">
                <a:solidFill>
                  <a:schemeClr val="bg1"/>
                </a:solidFill>
              </a:rPr>
              <a:t>6</a:t>
            </a:r>
            <a:r>
              <a:rPr lang="en-GB" sz="3300" baseline="30000" dirty="0">
                <a:solidFill>
                  <a:schemeClr val="bg1"/>
                </a:solidFill>
              </a:rPr>
              <a:t>th</a:t>
            </a:r>
            <a:r>
              <a:rPr lang="en-GB" sz="3300" dirty="0">
                <a:solidFill>
                  <a:schemeClr val="bg1"/>
                </a:solidFill>
              </a:rPr>
              <a:t> June 2023</a:t>
            </a:r>
          </a:p>
          <a:p>
            <a:endParaRPr lang="en-GB" sz="2100" dirty="0"/>
          </a:p>
        </p:txBody>
      </p:sp>
    </p:spTree>
    <p:extLst>
      <p:ext uri="{BB962C8B-B14F-4D97-AF65-F5344CB8AC3E}">
        <p14:creationId xmlns:p14="http://schemas.microsoft.com/office/powerpoint/2010/main" val="1978299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FB78D7-11D0-4095-CD9B-FA3546070F1C}"/>
              </a:ext>
            </a:extLst>
          </p:cNvPr>
          <p:cNvSpPr>
            <a:spLocks noGrp="1"/>
          </p:cNvSpPr>
          <p:nvPr>
            <p:ph type="body" sz="quarter" idx="10"/>
          </p:nvPr>
        </p:nvSpPr>
        <p:spPr/>
        <p:txBody>
          <a:bodyPr/>
          <a:lstStyle/>
          <a:p>
            <a:r>
              <a:rPr lang="en-GB" dirty="0">
                <a:latin typeface="Arial" panose="020B0604020202020204" pitchFamily="34" charset="0"/>
                <a:cs typeface="Arial" panose="020B0604020202020204" pitchFamily="34" charset="0"/>
              </a:rPr>
              <a:t>Age </a:t>
            </a:r>
          </a:p>
          <a:p>
            <a:r>
              <a:rPr lang="en-GB" dirty="0">
                <a:latin typeface="Arial" panose="020B0604020202020204" pitchFamily="34" charset="0"/>
                <a:cs typeface="Arial" panose="020B0604020202020204" pitchFamily="34" charset="0"/>
              </a:rPr>
              <a:t>Sport</a:t>
            </a:r>
          </a:p>
          <a:p>
            <a:r>
              <a:rPr lang="en-GB" dirty="0">
                <a:latin typeface="Arial" panose="020B0604020202020204" pitchFamily="34" charset="0"/>
                <a:cs typeface="Arial" panose="020B0604020202020204" pitchFamily="34" charset="0"/>
              </a:rPr>
              <a:t>Hormones </a:t>
            </a:r>
          </a:p>
          <a:p>
            <a:r>
              <a:rPr lang="en-GB" dirty="0">
                <a:latin typeface="Arial" panose="020B0604020202020204" pitchFamily="34" charset="0"/>
                <a:cs typeface="Arial" panose="020B0604020202020204" pitchFamily="34" charset="0"/>
              </a:rPr>
              <a:t>Growth</a:t>
            </a:r>
          </a:p>
          <a:p>
            <a:r>
              <a:rPr lang="en-GB" dirty="0">
                <a:latin typeface="Arial" panose="020B0604020202020204" pitchFamily="34" charset="0"/>
                <a:cs typeface="Arial" panose="020B0604020202020204" pitchFamily="34" charset="0"/>
              </a:rPr>
              <a:t>Peer pressure </a:t>
            </a:r>
          </a:p>
          <a:p>
            <a:r>
              <a:rPr lang="en-GB" dirty="0">
                <a:latin typeface="Arial" panose="020B0604020202020204" pitchFamily="34" charset="0"/>
                <a:cs typeface="Arial" panose="020B0604020202020204" pitchFamily="34" charset="0"/>
              </a:rPr>
              <a:t>Concordance </a:t>
            </a:r>
          </a:p>
          <a:p>
            <a:r>
              <a:rPr lang="en-GB" dirty="0">
                <a:latin typeface="Arial" panose="020B0604020202020204" pitchFamily="34" charset="0"/>
                <a:cs typeface="Arial" panose="020B0604020202020204" pitchFamily="34" charset="0"/>
              </a:rPr>
              <a:t>Inhalers and choices </a:t>
            </a:r>
          </a:p>
          <a:p>
            <a:endParaRPr lang="en-GB" dirty="0"/>
          </a:p>
        </p:txBody>
      </p:sp>
      <p:pic>
        <p:nvPicPr>
          <p:cNvPr id="5" name="Picture 4">
            <a:extLst>
              <a:ext uri="{FF2B5EF4-FFF2-40B4-BE49-F238E27FC236}">
                <a16:creationId xmlns:a16="http://schemas.microsoft.com/office/drawing/2014/main" id="{BA70A1CD-C6B6-A8DC-AB99-2DB3C2B89466}"/>
              </a:ext>
            </a:extLst>
          </p:cNvPr>
          <p:cNvPicPr>
            <a:picLocks noChangeAspect="1"/>
          </p:cNvPicPr>
          <p:nvPr/>
        </p:nvPicPr>
        <p:blipFill>
          <a:blip r:embed="rId2"/>
          <a:stretch>
            <a:fillRect/>
          </a:stretch>
        </p:blipFill>
        <p:spPr>
          <a:xfrm>
            <a:off x="702366" y="460721"/>
            <a:ext cx="7301948" cy="1209054"/>
          </a:xfrm>
          <a:prstGeom prst="rect">
            <a:avLst/>
          </a:prstGeom>
        </p:spPr>
      </p:pic>
    </p:spTree>
    <p:extLst>
      <p:ext uri="{BB962C8B-B14F-4D97-AF65-F5344CB8AC3E}">
        <p14:creationId xmlns:p14="http://schemas.microsoft.com/office/powerpoint/2010/main" val="1152053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E0FA2-98F1-D6EF-47E8-0E3CCCE6AC4E}"/>
              </a:ext>
            </a:extLst>
          </p:cNvPr>
          <p:cNvSpPr>
            <a:spLocks noGrp="1"/>
          </p:cNvSpPr>
          <p:nvPr>
            <p:ph type="title"/>
          </p:nvPr>
        </p:nvSpPr>
        <p:spPr/>
        <p:txBody>
          <a:bodyPr/>
          <a:lstStyle/>
          <a:p>
            <a:r>
              <a:rPr lang="en-GB" sz="3200" dirty="0">
                <a:latin typeface="Arial" panose="020B0604020202020204" pitchFamily="34" charset="0"/>
                <a:cs typeface="Arial" panose="020B0604020202020204" pitchFamily="34" charset="0"/>
              </a:rPr>
              <a:t>Tests and investigations </a:t>
            </a:r>
          </a:p>
        </p:txBody>
      </p:sp>
      <p:sp>
        <p:nvSpPr>
          <p:cNvPr id="3" name="Content Placeholder 2">
            <a:extLst>
              <a:ext uri="{FF2B5EF4-FFF2-40B4-BE49-F238E27FC236}">
                <a16:creationId xmlns:a16="http://schemas.microsoft.com/office/drawing/2014/main" id="{FCE52724-B3C7-9EDA-9DE0-0C4459698DDB}"/>
              </a:ext>
            </a:extLst>
          </p:cNvPr>
          <p:cNvSpPr>
            <a:spLocks noGrp="1"/>
          </p:cNvSpPr>
          <p:nvPr>
            <p:ph type="body" sz="quarter" idx="10"/>
          </p:nvPr>
        </p:nvSpPr>
        <p:spPr>
          <a:xfrm>
            <a:off x="417443" y="910114"/>
            <a:ext cx="8097837" cy="4243387"/>
          </a:xfrm>
        </p:spPr>
        <p:txBody>
          <a:bodyPr/>
          <a:lstStyle/>
          <a:p>
            <a:r>
              <a:rPr lang="en-GB" b="0" dirty="0">
                <a:latin typeface="Arial" panose="020B0604020202020204" pitchFamily="34" charset="0"/>
                <a:cs typeface="Arial" panose="020B0604020202020204" pitchFamily="34" charset="0"/>
              </a:rPr>
              <a:t>Serial peak flows at best and post exercise </a:t>
            </a:r>
          </a:p>
          <a:p>
            <a:r>
              <a:rPr lang="en-GB" b="0" dirty="0">
                <a:latin typeface="Arial" panose="020B0604020202020204" pitchFamily="34" charset="0"/>
                <a:cs typeface="Arial" panose="020B0604020202020204" pitchFamily="34" charset="0"/>
              </a:rPr>
              <a:t>Spirometry </a:t>
            </a:r>
          </a:p>
          <a:p>
            <a:r>
              <a:rPr lang="en-GB" b="0" dirty="0" err="1">
                <a:latin typeface="Arial" panose="020B0604020202020204" pitchFamily="34" charset="0"/>
                <a:cs typeface="Arial" panose="020B0604020202020204" pitchFamily="34" charset="0"/>
              </a:rPr>
              <a:t>FeNO</a:t>
            </a:r>
            <a:r>
              <a:rPr lang="en-GB" b="0" dirty="0">
                <a:latin typeface="Arial" panose="020B0604020202020204" pitchFamily="34" charset="0"/>
                <a:cs typeface="Arial" panose="020B0604020202020204" pitchFamily="34" charset="0"/>
              </a:rPr>
              <a:t> </a:t>
            </a:r>
          </a:p>
          <a:p>
            <a:r>
              <a:rPr lang="en-GB" b="0" dirty="0">
                <a:latin typeface="Arial" panose="020B0604020202020204" pitchFamily="34" charset="0"/>
                <a:cs typeface="Arial" panose="020B0604020202020204" pitchFamily="34" charset="0"/>
              </a:rPr>
              <a:t>Specific allergy testing IgE </a:t>
            </a:r>
          </a:p>
          <a:p>
            <a:endParaRPr lang="en-GB" dirty="0"/>
          </a:p>
        </p:txBody>
      </p:sp>
      <p:pic>
        <p:nvPicPr>
          <p:cNvPr id="5" name="Picture 4">
            <a:extLst>
              <a:ext uri="{FF2B5EF4-FFF2-40B4-BE49-F238E27FC236}">
                <a16:creationId xmlns:a16="http://schemas.microsoft.com/office/drawing/2014/main" id="{C4B4D8E9-D34E-2947-42E3-0824342983F9}"/>
              </a:ext>
            </a:extLst>
          </p:cNvPr>
          <p:cNvPicPr>
            <a:picLocks noChangeAspect="1"/>
          </p:cNvPicPr>
          <p:nvPr/>
        </p:nvPicPr>
        <p:blipFill rotWithShape="1">
          <a:blip r:embed="rId2"/>
          <a:srcRect l="3309"/>
          <a:stretch/>
        </p:blipFill>
        <p:spPr>
          <a:xfrm>
            <a:off x="5453270" y="2308544"/>
            <a:ext cx="3273287" cy="1918900"/>
          </a:xfrm>
          <a:prstGeom prst="rect">
            <a:avLst/>
          </a:prstGeom>
        </p:spPr>
      </p:pic>
      <p:pic>
        <p:nvPicPr>
          <p:cNvPr id="7" name="Picture 6">
            <a:extLst>
              <a:ext uri="{FF2B5EF4-FFF2-40B4-BE49-F238E27FC236}">
                <a16:creationId xmlns:a16="http://schemas.microsoft.com/office/drawing/2014/main" id="{B4927AAD-62E1-A979-A9CB-3AF3725DD58F}"/>
              </a:ext>
            </a:extLst>
          </p:cNvPr>
          <p:cNvPicPr>
            <a:picLocks noChangeAspect="1"/>
          </p:cNvPicPr>
          <p:nvPr/>
        </p:nvPicPr>
        <p:blipFill rotWithShape="1">
          <a:blip r:embed="rId3"/>
          <a:srcRect l="9912"/>
          <a:stretch/>
        </p:blipFill>
        <p:spPr>
          <a:xfrm>
            <a:off x="445976" y="4109719"/>
            <a:ext cx="3009014" cy="1588770"/>
          </a:xfrm>
          <a:prstGeom prst="rect">
            <a:avLst/>
          </a:prstGeom>
        </p:spPr>
      </p:pic>
      <p:pic>
        <p:nvPicPr>
          <p:cNvPr id="9" name="Picture 8">
            <a:extLst>
              <a:ext uri="{FF2B5EF4-FFF2-40B4-BE49-F238E27FC236}">
                <a16:creationId xmlns:a16="http://schemas.microsoft.com/office/drawing/2014/main" id="{D802DCDD-74C2-BEFA-295E-9C043D2D20B4}"/>
              </a:ext>
            </a:extLst>
          </p:cNvPr>
          <p:cNvPicPr>
            <a:picLocks noChangeAspect="1"/>
          </p:cNvPicPr>
          <p:nvPr/>
        </p:nvPicPr>
        <p:blipFill>
          <a:blip r:embed="rId4"/>
          <a:stretch>
            <a:fillRect/>
          </a:stretch>
        </p:blipFill>
        <p:spPr>
          <a:xfrm>
            <a:off x="4184505" y="4227443"/>
            <a:ext cx="3009014" cy="1720443"/>
          </a:xfrm>
          <a:prstGeom prst="rect">
            <a:avLst/>
          </a:prstGeom>
        </p:spPr>
      </p:pic>
    </p:spTree>
    <p:extLst>
      <p:ext uri="{BB962C8B-B14F-4D97-AF65-F5344CB8AC3E}">
        <p14:creationId xmlns:p14="http://schemas.microsoft.com/office/powerpoint/2010/main" val="795560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0EEC5-2F01-A142-BFEC-97D8CF40FC2F}"/>
              </a:ext>
            </a:extLst>
          </p:cNvPr>
          <p:cNvSpPr>
            <a:spLocks noGrp="1"/>
          </p:cNvSpPr>
          <p:nvPr>
            <p:ph type="title"/>
          </p:nvPr>
        </p:nvSpPr>
        <p:spPr/>
        <p:txBody>
          <a:bodyPr vert="horz" lIns="68580" tIns="34290" rIns="68580" bIns="34290" rtlCol="0" anchor="b">
            <a:normAutofit/>
          </a:bodyPr>
          <a:lstStyle/>
          <a:p>
            <a:pPr defTabSz="685800">
              <a:lnSpc>
                <a:spcPct val="90000"/>
              </a:lnSpc>
            </a:pPr>
            <a:r>
              <a:rPr lang="en-US" sz="3000" dirty="0">
                <a:solidFill>
                  <a:schemeClr val="tx1"/>
                </a:solidFill>
              </a:rPr>
              <a:t>Plan </a:t>
            </a:r>
            <a:br>
              <a:rPr lang="en-US" sz="3000" dirty="0">
                <a:solidFill>
                  <a:schemeClr val="tx1"/>
                </a:solidFill>
              </a:rPr>
            </a:br>
            <a:endParaRPr lang="en-US" sz="3000" dirty="0">
              <a:solidFill>
                <a:schemeClr val="tx1"/>
              </a:solidFill>
            </a:endParaRPr>
          </a:p>
        </p:txBody>
      </p:sp>
      <p:graphicFrame>
        <p:nvGraphicFramePr>
          <p:cNvPr id="5" name="Content Placeholder 2">
            <a:extLst>
              <a:ext uri="{FF2B5EF4-FFF2-40B4-BE49-F238E27FC236}">
                <a16:creationId xmlns:a16="http://schemas.microsoft.com/office/drawing/2014/main" id="{AF4316AF-B28C-98A9-F36F-D61FB5F3C376}"/>
              </a:ext>
            </a:extLst>
          </p:cNvPr>
          <p:cNvGraphicFramePr>
            <a:graphicFrameLocks noGrp="1"/>
          </p:cNvGraphicFramePr>
          <p:nvPr>
            <p:ph sz="quarter" idx="4294967295"/>
            <p:extLst>
              <p:ext uri="{D42A27DB-BD31-4B8C-83A1-F6EECF244321}">
                <p14:modId xmlns:p14="http://schemas.microsoft.com/office/powerpoint/2010/main" val="1329084276"/>
              </p:ext>
            </p:extLst>
          </p:nvPr>
        </p:nvGraphicFramePr>
        <p:xfrm>
          <a:off x="154201" y="0"/>
          <a:ext cx="9362661" cy="6314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99B2E051-4729-071F-6565-A2495B776E9B}"/>
              </a:ext>
            </a:extLst>
          </p:cNvPr>
          <p:cNvPicPr>
            <a:picLocks noChangeAspect="1"/>
          </p:cNvPicPr>
          <p:nvPr/>
        </p:nvPicPr>
        <p:blipFill>
          <a:blip r:embed="rId7"/>
          <a:stretch>
            <a:fillRect/>
          </a:stretch>
        </p:blipFill>
        <p:spPr>
          <a:xfrm>
            <a:off x="3832652" y="2414557"/>
            <a:ext cx="2005758" cy="1176630"/>
          </a:xfrm>
          <a:prstGeom prst="rect">
            <a:avLst/>
          </a:prstGeom>
        </p:spPr>
      </p:pic>
    </p:spTree>
    <p:extLst>
      <p:ext uri="{BB962C8B-B14F-4D97-AF65-F5344CB8AC3E}">
        <p14:creationId xmlns:p14="http://schemas.microsoft.com/office/powerpoint/2010/main" val="3265998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1CCF8-9EF4-4B99-8BF4-84F1AD69CEF7}"/>
              </a:ext>
            </a:extLst>
          </p:cNvPr>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Recognising uncontrolled asthma </a:t>
            </a:r>
          </a:p>
        </p:txBody>
      </p:sp>
      <p:sp>
        <p:nvSpPr>
          <p:cNvPr id="3" name="Content Placeholder 2">
            <a:extLst>
              <a:ext uri="{FF2B5EF4-FFF2-40B4-BE49-F238E27FC236}">
                <a16:creationId xmlns:a16="http://schemas.microsoft.com/office/drawing/2014/main" id="{386CEA65-0006-4673-B7E9-89151739084D}"/>
              </a:ext>
            </a:extLst>
          </p:cNvPr>
          <p:cNvSpPr>
            <a:spLocks noGrp="1"/>
          </p:cNvSpPr>
          <p:nvPr>
            <p:ph type="body" sz="quarter" idx="10"/>
          </p:nvPr>
        </p:nvSpPr>
        <p:spPr/>
        <p:txBody>
          <a:bodyPr/>
          <a:lstStyle/>
          <a:p>
            <a:r>
              <a:rPr lang="en-GB" dirty="0">
                <a:latin typeface="Arial" panose="020B0604020202020204" pitchFamily="34" charset="0"/>
                <a:cs typeface="Arial" panose="020B0604020202020204" pitchFamily="34" charset="0"/>
              </a:rPr>
              <a:t>Frequent hospital/GP visits</a:t>
            </a:r>
          </a:p>
          <a:p>
            <a:r>
              <a:rPr lang="en-GB" dirty="0">
                <a:latin typeface="Arial" panose="020B0604020202020204" pitchFamily="34" charset="0"/>
                <a:cs typeface="Arial" panose="020B0604020202020204" pitchFamily="34" charset="0"/>
              </a:rPr>
              <a:t>Requiring more than 2 courses of oral steroids in 12 months</a:t>
            </a:r>
          </a:p>
          <a:p>
            <a:r>
              <a:rPr lang="en-GB" dirty="0">
                <a:latin typeface="Arial" panose="020B0604020202020204" pitchFamily="34" charset="0"/>
                <a:cs typeface="Arial" panose="020B0604020202020204" pitchFamily="34" charset="0"/>
              </a:rPr>
              <a:t>Using reliever (Short acting beta agonists) inhaler more than 3 times a week / Overuse of reliever inhalers 6 or more in 12 months</a:t>
            </a:r>
          </a:p>
          <a:p>
            <a:r>
              <a:rPr lang="en-GB" dirty="0">
                <a:latin typeface="Arial" panose="020B0604020202020204" pitchFamily="34" charset="0"/>
                <a:cs typeface="Arial" panose="020B0604020202020204" pitchFamily="34" charset="0"/>
              </a:rPr>
              <a:t>Poor Asthma Control Test score</a:t>
            </a:r>
          </a:p>
          <a:p>
            <a:r>
              <a:rPr lang="en-GB" dirty="0">
                <a:latin typeface="Arial" panose="020B0604020202020204" pitchFamily="34" charset="0"/>
                <a:cs typeface="Arial" panose="020B0604020202020204" pitchFamily="34" charset="0"/>
              </a:rPr>
              <a:t>Regular asthma symptoms</a:t>
            </a:r>
          </a:p>
          <a:p>
            <a:endParaRPr lang="en-GB" dirty="0"/>
          </a:p>
        </p:txBody>
      </p:sp>
      <p:pic>
        <p:nvPicPr>
          <p:cNvPr id="4" name="Picture 3"/>
          <p:cNvPicPr>
            <a:picLocks noChangeAspect="1"/>
          </p:cNvPicPr>
          <p:nvPr/>
        </p:nvPicPr>
        <p:blipFill>
          <a:blip r:embed="rId3"/>
          <a:stretch>
            <a:fillRect/>
          </a:stretch>
        </p:blipFill>
        <p:spPr>
          <a:xfrm>
            <a:off x="6339155" y="4175328"/>
            <a:ext cx="2385796" cy="1463930"/>
          </a:xfrm>
          <a:prstGeom prst="rect">
            <a:avLst/>
          </a:prstGeom>
        </p:spPr>
      </p:pic>
      <p:pic>
        <p:nvPicPr>
          <p:cNvPr id="5" name="Picture 4"/>
          <p:cNvPicPr>
            <a:picLocks noChangeAspect="1"/>
          </p:cNvPicPr>
          <p:nvPr/>
        </p:nvPicPr>
        <p:blipFill rotWithShape="1">
          <a:blip r:embed="rId4"/>
          <a:srcRect t="25859" b="23286"/>
          <a:stretch/>
        </p:blipFill>
        <p:spPr>
          <a:xfrm>
            <a:off x="207911" y="5215724"/>
            <a:ext cx="2977706" cy="1017601"/>
          </a:xfrm>
          <a:prstGeom prst="rect">
            <a:avLst/>
          </a:prstGeom>
        </p:spPr>
      </p:pic>
      <p:pic>
        <p:nvPicPr>
          <p:cNvPr id="6" name="Picture 5"/>
          <p:cNvPicPr>
            <a:picLocks noChangeAspect="1"/>
          </p:cNvPicPr>
          <p:nvPr/>
        </p:nvPicPr>
        <p:blipFill>
          <a:blip r:embed="rId5"/>
          <a:stretch>
            <a:fillRect/>
          </a:stretch>
        </p:blipFill>
        <p:spPr>
          <a:xfrm>
            <a:off x="207911" y="187394"/>
            <a:ext cx="1123739" cy="1219097"/>
          </a:xfrm>
          <a:prstGeom prst="rect">
            <a:avLst/>
          </a:prstGeom>
        </p:spPr>
      </p:pic>
      <p:pic>
        <p:nvPicPr>
          <p:cNvPr id="8" name="Picture 7">
            <a:extLst>
              <a:ext uri="{FF2B5EF4-FFF2-40B4-BE49-F238E27FC236}">
                <a16:creationId xmlns:a16="http://schemas.microsoft.com/office/drawing/2014/main" id="{5936587B-840F-B0AD-7D80-B150CAA08DC8}"/>
              </a:ext>
            </a:extLst>
          </p:cNvPr>
          <p:cNvPicPr>
            <a:picLocks noChangeAspect="1"/>
          </p:cNvPicPr>
          <p:nvPr/>
        </p:nvPicPr>
        <p:blipFill>
          <a:blip r:embed="rId6"/>
          <a:stretch>
            <a:fillRect/>
          </a:stretch>
        </p:blipFill>
        <p:spPr>
          <a:xfrm>
            <a:off x="6419510" y="772705"/>
            <a:ext cx="1912832" cy="1122406"/>
          </a:xfrm>
          <a:prstGeom prst="rect">
            <a:avLst/>
          </a:prstGeom>
        </p:spPr>
      </p:pic>
    </p:spTree>
    <p:extLst>
      <p:ext uri="{BB962C8B-B14F-4D97-AF65-F5344CB8AC3E}">
        <p14:creationId xmlns:p14="http://schemas.microsoft.com/office/powerpoint/2010/main" val="280378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logo, font, graphics&#10;&#10;Description automatically generated">
            <a:extLst>
              <a:ext uri="{FF2B5EF4-FFF2-40B4-BE49-F238E27FC236}">
                <a16:creationId xmlns:a16="http://schemas.microsoft.com/office/drawing/2014/main" id="{2FB77DB5-8E9C-EC7B-D972-0644F23A20DE}"/>
              </a:ext>
            </a:extLst>
          </p:cNvPr>
          <p:cNvPicPr>
            <a:picLocks noChangeAspect="1"/>
          </p:cNvPicPr>
          <p:nvPr/>
        </p:nvPicPr>
        <p:blipFill rotWithShape="1">
          <a:blip r:embed="rId2">
            <a:extLst>
              <a:ext uri="{28A0092B-C50C-407E-A947-70E740481C1C}">
                <a14:useLocalDpi xmlns:a14="http://schemas.microsoft.com/office/drawing/2010/main" val="0"/>
              </a:ext>
            </a:extLst>
          </a:blip>
          <a:srcRect l="4366" r="35269" b="34008"/>
          <a:stretch/>
        </p:blipFill>
        <p:spPr>
          <a:xfrm>
            <a:off x="7341249" y="4429508"/>
            <a:ext cx="1492250" cy="1456928"/>
          </a:xfrm>
          <a:prstGeom prst="rect">
            <a:avLst/>
          </a:prstGeom>
        </p:spPr>
      </p:pic>
      <p:pic>
        <p:nvPicPr>
          <p:cNvPr id="3" name="Picture 2" descr="A qr code with a red circle&#10;&#10;Description automatically generated">
            <a:extLst>
              <a:ext uri="{FF2B5EF4-FFF2-40B4-BE49-F238E27FC236}">
                <a16:creationId xmlns:a16="http://schemas.microsoft.com/office/drawing/2014/main" id="{A42BDB70-7D07-58A2-D44E-5F32E2F37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59" y="4532114"/>
            <a:ext cx="1401142" cy="1401142"/>
          </a:xfrm>
          <a:prstGeom prst="rect">
            <a:avLst/>
          </a:prstGeom>
        </p:spPr>
      </p:pic>
      <p:pic>
        <p:nvPicPr>
          <p:cNvPr id="4" name="Picture 3" descr="A blue circle with white text&#10;&#10;Description automatically generated">
            <a:extLst>
              <a:ext uri="{FF2B5EF4-FFF2-40B4-BE49-F238E27FC236}">
                <a16:creationId xmlns:a16="http://schemas.microsoft.com/office/drawing/2014/main" id="{BE8971B1-A276-EA8F-99D7-5A0F2DB2C4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3603" y="4551040"/>
            <a:ext cx="1307504" cy="1307504"/>
          </a:xfrm>
          <a:prstGeom prst="rect">
            <a:avLst/>
          </a:prstGeom>
        </p:spPr>
      </p:pic>
      <p:pic>
        <p:nvPicPr>
          <p:cNvPr id="5" name="Picture 4" descr="A red circle with white text&#10;&#10;Description automatically generated">
            <a:extLst>
              <a:ext uri="{FF2B5EF4-FFF2-40B4-BE49-F238E27FC236}">
                <a16:creationId xmlns:a16="http://schemas.microsoft.com/office/drawing/2014/main" id="{AEAD5A47-F414-53D2-7622-A33F7B2B4C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0044" y="4578932"/>
            <a:ext cx="1307504" cy="1307504"/>
          </a:xfrm>
          <a:prstGeom prst="rect">
            <a:avLst/>
          </a:prstGeom>
        </p:spPr>
      </p:pic>
      <p:pic>
        <p:nvPicPr>
          <p:cNvPr id="6" name="Picture 5" descr="A group of logos with qr code&#10;&#10;Description automatically generated with low confidence">
            <a:extLst>
              <a:ext uri="{FF2B5EF4-FFF2-40B4-BE49-F238E27FC236}">
                <a16:creationId xmlns:a16="http://schemas.microsoft.com/office/drawing/2014/main" id="{2507E070-2228-1D07-1A82-6DC44DBA0F0F}"/>
              </a:ext>
            </a:extLst>
          </p:cNvPr>
          <p:cNvPicPr>
            <a:picLocks noChangeAspect="1"/>
          </p:cNvPicPr>
          <p:nvPr/>
        </p:nvPicPr>
        <p:blipFill rotWithShape="1">
          <a:blip r:embed="rId6">
            <a:extLst>
              <a:ext uri="{28A0092B-C50C-407E-A947-70E740481C1C}">
                <a14:useLocalDpi xmlns:a14="http://schemas.microsoft.com/office/drawing/2010/main" val="0"/>
              </a:ext>
            </a:extLst>
          </a:blip>
          <a:srcRect l="53192" t="50767" r="11706" b="10865"/>
          <a:stretch/>
        </p:blipFill>
        <p:spPr>
          <a:xfrm>
            <a:off x="3716890" y="4034128"/>
            <a:ext cx="1716571" cy="1785622"/>
          </a:xfrm>
          <a:prstGeom prst="rect">
            <a:avLst/>
          </a:prstGeom>
        </p:spPr>
      </p:pic>
      <p:sp>
        <p:nvSpPr>
          <p:cNvPr id="7" name="Rectangle 6">
            <a:extLst>
              <a:ext uri="{FF2B5EF4-FFF2-40B4-BE49-F238E27FC236}">
                <a16:creationId xmlns:a16="http://schemas.microsoft.com/office/drawing/2014/main" id="{6E51F163-586C-3E85-A60B-47EB764C6510}"/>
              </a:ext>
            </a:extLst>
          </p:cNvPr>
          <p:cNvSpPr/>
          <p:nvPr/>
        </p:nvSpPr>
        <p:spPr>
          <a:xfrm>
            <a:off x="2550695" y="1973961"/>
            <a:ext cx="4042611" cy="1665515"/>
          </a:xfrm>
          <a:prstGeom prst="rect">
            <a:avLst/>
          </a:prstGeom>
          <a:solidFill>
            <a:srgbClr val="1FABB8"/>
          </a:solidFill>
          <a:ln>
            <a:solidFill>
              <a:srgbClr val="1FAB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TextBox 7">
            <a:extLst>
              <a:ext uri="{FF2B5EF4-FFF2-40B4-BE49-F238E27FC236}">
                <a16:creationId xmlns:a16="http://schemas.microsoft.com/office/drawing/2014/main" id="{D30FB3B1-0D72-2DAA-5CFD-CE69DA5C3D41}"/>
              </a:ext>
            </a:extLst>
          </p:cNvPr>
          <p:cNvSpPr txBox="1"/>
          <p:nvPr/>
        </p:nvSpPr>
        <p:spPr>
          <a:xfrm>
            <a:off x="839098" y="1973962"/>
            <a:ext cx="7412521" cy="1846659"/>
          </a:xfrm>
          <a:prstGeom prst="rect">
            <a:avLst/>
          </a:prstGeom>
          <a:noFill/>
        </p:spPr>
        <p:txBody>
          <a:bodyPr wrap="square" rtlCol="0">
            <a:spAutoFit/>
          </a:bodyPr>
          <a:lstStyle/>
          <a:p>
            <a:pPr algn="ctr"/>
            <a:r>
              <a:rPr lang="en-GB" sz="6000" dirty="0">
                <a:solidFill>
                  <a:schemeClr val="bg1"/>
                </a:solidFill>
              </a:rPr>
              <a:t>NECPAAC</a:t>
            </a:r>
          </a:p>
          <a:p>
            <a:pPr algn="ctr"/>
            <a:r>
              <a:rPr lang="en-GB" sz="3300" dirty="0">
                <a:solidFill>
                  <a:schemeClr val="bg1"/>
                </a:solidFill>
              </a:rPr>
              <a:t>6</a:t>
            </a:r>
            <a:r>
              <a:rPr lang="en-GB" sz="3300" baseline="30000" dirty="0">
                <a:solidFill>
                  <a:schemeClr val="bg1"/>
                </a:solidFill>
              </a:rPr>
              <a:t>th</a:t>
            </a:r>
            <a:r>
              <a:rPr lang="en-GB" sz="3300" dirty="0">
                <a:solidFill>
                  <a:schemeClr val="bg1"/>
                </a:solidFill>
              </a:rPr>
              <a:t> June 2023</a:t>
            </a:r>
          </a:p>
          <a:p>
            <a:endParaRPr lang="en-GB" sz="2100" dirty="0"/>
          </a:p>
        </p:txBody>
      </p:sp>
      <p:sp>
        <p:nvSpPr>
          <p:cNvPr id="9" name="TextBox 8">
            <a:extLst>
              <a:ext uri="{FF2B5EF4-FFF2-40B4-BE49-F238E27FC236}">
                <a16:creationId xmlns:a16="http://schemas.microsoft.com/office/drawing/2014/main" id="{11B28982-BC3F-B750-F1BA-BAD25F0BF7B9}"/>
              </a:ext>
            </a:extLst>
          </p:cNvPr>
          <p:cNvSpPr txBox="1"/>
          <p:nvPr/>
        </p:nvSpPr>
        <p:spPr>
          <a:xfrm>
            <a:off x="839098" y="339046"/>
            <a:ext cx="7072003" cy="769441"/>
          </a:xfrm>
          <a:prstGeom prst="rect">
            <a:avLst/>
          </a:prstGeom>
          <a:noFill/>
        </p:spPr>
        <p:txBody>
          <a:bodyPr wrap="square" rtlCol="0">
            <a:spAutoFit/>
          </a:bodyPr>
          <a:lstStyle/>
          <a:p>
            <a:pPr algn="ctr"/>
            <a:r>
              <a:rPr lang="en-GB" sz="4400"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51151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683D02-D91E-C9E5-0AA2-5F9E168097B4}"/>
              </a:ext>
            </a:extLst>
          </p:cNvPr>
          <p:cNvSpPr>
            <a:spLocks noGrp="1"/>
          </p:cNvSpPr>
          <p:nvPr>
            <p:ph type="body" sz="quarter" idx="10"/>
          </p:nvPr>
        </p:nvSpPr>
        <p:spPr>
          <a:xfrm>
            <a:off x="794854" y="1702077"/>
            <a:ext cx="6251989" cy="812112"/>
          </a:xfrm>
        </p:spPr>
        <p:txBody>
          <a:bodyPr>
            <a:normAutofit lnSpcReduction="10000"/>
          </a:bodyPr>
          <a:lstStyle/>
          <a:p>
            <a:pPr algn="ctr"/>
            <a:r>
              <a:rPr lang="en-GB" sz="2700" b="1" dirty="0">
                <a:solidFill>
                  <a:schemeClr val="tx1"/>
                </a:solidFill>
                <a:latin typeface="Arial" panose="020B0604020202020204" pitchFamily="34" charset="0"/>
                <a:cs typeface="Arial" panose="020B0604020202020204" pitchFamily="34" charset="0"/>
              </a:rPr>
              <a:t>Asthma management in the community/ schools </a:t>
            </a:r>
            <a:endParaRPr lang="en-GB" b="1" dirty="0">
              <a:solidFill>
                <a:schemeClr val="tx1"/>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7F8FBC01-EEF2-EF05-7F5B-147BBEAF2879}"/>
              </a:ext>
            </a:extLst>
          </p:cNvPr>
          <p:cNvSpPr>
            <a:spLocks noGrp="1"/>
          </p:cNvSpPr>
          <p:nvPr>
            <p:ph type="body" sz="quarter" idx="11"/>
          </p:nvPr>
        </p:nvSpPr>
        <p:spPr>
          <a:xfrm>
            <a:off x="615949" y="2825198"/>
            <a:ext cx="6251989" cy="1059066"/>
          </a:xfrm>
        </p:spPr>
        <p:txBody>
          <a:bodyPr/>
          <a:lstStyle/>
          <a:p>
            <a:endParaRPr lang="en-GB" dirty="0"/>
          </a:p>
        </p:txBody>
      </p:sp>
      <p:pic>
        <p:nvPicPr>
          <p:cNvPr id="12" name="Picture 11">
            <a:extLst>
              <a:ext uri="{FF2B5EF4-FFF2-40B4-BE49-F238E27FC236}">
                <a16:creationId xmlns:a16="http://schemas.microsoft.com/office/drawing/2014/main" id="{ECEB4EEB-0D8E-F932-DEE3-6A29FB7458DA}"/>
              </a:ext>
            </a:extLst>
          </p:cNvPr>
          <p:cNvPicPr>
            <a:picLocks noChangeAspect="1"/>
          </p:cNvPicPr>
          <p:nvPr/>
        </p:nvPicPr>
        <p:blipFill>
          <a:blip r:embed="rId2"/>
          <a:stretch>
            <a:fillRect/>
          </a:stretch>
        </p:blipFill>
        <p:spPr>
          <a:xfrm>
            <a:off x="109331" y="2551982"/>
            <a:ext cx="7179150" cy="1643292"/>
          </a:xfrm>
          <a:prstGeom prst="rect">
            <a:avLst/>
          </a:prstGeom>
        </p:spPr>
      </p:pic>
      <p:pic>
        <p:nvPicPr>
          <p:cNvPr id="13" name="Picture 12">
            <a:extLst>
              <a:ext uri="{FF2B5EF4-FFF2-40B4-BE49-F238E27FC236}">
                <a16:creationId xmlns:a16="http://schemas.microsoft.com/office/drawing/2014/main" id="{B543E421-752B-80DE-A88A-3718DF067772}"/>
              </a:ext>
            </a:extLst>
          </p:cNvPr>
          <p:cNvPicPr>
            <a:picLocks noChangeAspect="1"/>
          </p:cNvPicPr>
          <p:nvPr/>
        </p:nvPicPr>
        <p:blipFill rotWithShape="1">
          <a:blip r:embed="rId3"/>
          <a:srcRect r="-8333" b="4666"/>
          <a:stretch/>
        </p:blipFill>
        <p:spPr>
          <a:xfrm>
            <a:off x="7702826" y="1862092"/>
            <a:ext cx="1331843" cy="1261281"/>
          </a:xfrm>
          <a:prstGeom prst="rect">
            <a:avLst/>
          </a:prstGeom>
        </p:spPr>
      </p:pic>
    </p:spTree>
    <p:extLst>
      <p:ext uri="{BB962C8B-B14F-4D97-AF65-F5344CB8AC3E}">
        <p14:creationId xmlns:p14="http://schemas.microsoft.com/office/powerpoint/2010/main" val="1251580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13ECB1-463D-42B8-A33C-21D9AC466FCF}"/>
              </a:ext>
            </a:extLst>
          </p:cNvPr>
          <p:cNvSpPr>
            <a:spLocks noGrp="1"/>
          </p:cNvSpPr>
          <p:nvPr>
            <p:ph type="title"/>
          </p:nvPr>
        </p:nvSpPr>
        <p:spPr/>
        <p:txBody>
          <a:bodyPr/>
          <a:lstStyle/>
          <a:p>
            <a:r>
              <a:rPr lang="en-GB" dirty="0"/>
              <a:t>Scenario 1 Management in community settings/education </a:t>
            </a:r>
          </a:p>
        </p:txBody>
      </p:sp>
      <p:sp>
        <p:nvSpPr>
          <p:cNvPr id="5" name="Content Placeholder 4">
            <a:extLst>
              <a:ext uri="{FF2B5EF4-FFF2-40B4-BE49-F238E27FC236}">
                <a16:creationId xmlns:a16="http://schemas.microsoft.com/office/drawing/2014/main" id="{911B867D-11C6-9388-CDB7-F24C47EA63E3}"/>
              </a:ext>
            </a:extLst>
          </p:cNvPr>
          <p:cNvSpPr>
            <a:spLocks noGrp="1"/>
          </p:cNvSpPr>
          <p:nvPr>
            <p:ph type="body" sz="quarter" idx="10"/>
          </p:nvPr>
        </p:nvSpPr>
        <p:spPr/>
        <p:txBody>
          <a:bodyPr>
            <a:normAutofit/>
          </a:bodyPr>
          <a:lstStyle/>
          <a:p>
            <a:pPr marL="0" indent="0">
              <a:buNone/>
            </a:pPr>
            <a:r>
              <a:rPr lang="en-GB" dirty="0">
                <a:latin typeface="Arial" panose="020B0604020202020204" pitchFamily="34" charset="0"/>
                <a:cs typeface="Arial" panose="020B0604020202020204" pitchFamily="34" charset="0"/>
              </a:rPr>
              <a:t>William age 6 is in year 1 in Primary School . He has a Salbutamol inhaler in school . School attendance is considerably reduced 80% compared to his class. Noted on his attendance record is that mum reports that William is off school due to tiredness from coughing during the night . </a:t>
            </a:r>
          </a:p>
          <a:p>
            <a:pPr marL="0" indent="0">
              <a:buNone/>
            </a:pPr>
            <a:endParaRPr lang="en-GB" dirty="0">
              <a:latin typeface="Arial" panose="020B0604020202020204" pitchFamily="34" charset="0"/>
              <a:cs typeface="Arial" panose="020B0604020202020204" pitchFamily="34" charset="0"/>
            </a:endParaRPr>
          </a:p>
          <a:p>
            <a:pPr marL="342900" indent="-342900">
              <a:buAutoNum type="arabicPeriod"/>
            </a:pPr>
            <a:r>
              <a:rPr lang="en-GB" dirty="0">
                <a:latin typeface="Arial" panose="020B0604020202020204" pitchFamily="34" charset="0"/>
                <a:cs typeface="Arial" panose="020B0604020202020204" pitchFamily="34" charset="0"/>
              </a:rPr>
              <a:t>What are your first thoughts /considerations for William in this situation  ?</a:t>
            </a:r>
          </a:p>
          <a:p>
            <a:pPr marL="342900" indent="-342900">
              <a:buAutoNum type="arabicPeriod"/>
            </a:pPr>
            <a:r>
              <a:rPr lang="en-GB" dirty="0">
                <a:latin typeface="Arial" panose="020B0604020202020204" pitchFamily="34" charset="0"/>
                <a:cs typeface="Arial" panose="020B0604020202020204" pitchFamily="34" charset="0"/>
              </a:rPr>
              <a:t>What further information would be useful to know? </a:t>
            </a:r>
          </a:p>
          <a:p>
            <a:pPr marL="342900" indent="-342900">
              <a:buAutoNum type="arabicPeriod"/>
            </a:pPr>
            <a:r>
              <a:rPr lang="en-GB" dirty="0">
                <a:latin typeface="Arial" panose="020B0604020202020204" pitchFamily="34" charset="0"/>
                <a:cs typeface="Arial" panose="020B0604020202020204" pitchFamily="34" charset="0"/>
              </a:rPr>
              <a:t>What could be the plan of action for William ?</a:t>
            </a:r>
          </a:p>
          <a:p>
            <a:pPr marL="342900" indent="-342900">
              <a:buAutoNum type="arabicPeriod"/>
            </a:pPr>
            <a:r>
              <a:rPr lang="en-GB" dirty="0">
                <a:latin typeface="Arial" panose="020B0604020202020204" pitchFamily="34" charset="0"/>
                <a:cs typeface="Arial" panose="020B0604020202020204" pitchFamily="34" charset="0"/>
              </a:rPr>
              <a:t>What is current best practice for CYP within school who have asthma . </a:t>
            </a:r>
          </a:p>
          <a:p>
            <a:pPr marL="342900" indent="-342900">
              <a:buAutoNum type="arabicPeriod"/>
            </a:pPr>
            <a:endParaRPr lang="en-GB" dirty="0"/>
          </a:p>
        </p:txBody>
      </p:sp>
    </p:spTree>
    <p:extLst>
      <p:ext uri="{BB962C8B-B14F-4D97-AF65-F5344CB8AC3E}">
        <p14:creationId xmlns:p14="http://schemas.microsoft.com/office/powerpoint/2010/main" val="659513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EF066-43C8-15FC-9393-B4FC54B9920A}"/>
              </a:ext>
            </a:extLst>
          </p:cNvPr>
          <p:cNvSpPr>
            <a:spLocks noGrp="1"/>
          </p:cNvSpPr>
          <p:nvPr>
            <p:ph type="title"/>
          </p:nvPr>
        </p:nvSpPr>
        <p:spPr/>
        <p:txBody>
          <a:bodyPr vert="horz" lIns="68580" tIns="34290" rIns="68580" bIns="34290" rtlCol="0">
            <a:normAutofit/>
          </a:bodyPr>
          <a:lstStyle/>
          <a:p>
            <a:pPr defTabSz="685800"/>
            <a:r>
              <a:rPr lang="en-US" sz="3400" kern="1200" dirty="0"/>
              <a:t>First thoughts</a:t>
            </a:r>
            <a:r>
              <a:rPr lang="en-US" sz="3400" kern="1200"/>
              <a:t>/concerns? </a:t>
            </a:r>
            <a:endParaRPr lang="en-US" sz="3400" kern="1200" dirty="0"/>
          </a:p>
        </p:txBody>
      </p:sp>
      <p:graphicFrame>
        <p:nvGraphicFramePr>
          <p:cNvPr id="5" name="Content Placeholder 2">
            <a:extLst>
              <a:ext uri="{FF2B5EF4-FFF2-40B4-BE49-F238E27FC236}">
                <a16:creationId xmlns:a16="http://schemas.microsoft.com/office/drawing/2014/main" id="{6570C051-DED2-6F66-788A-8851F81C7AD2}"/>
              </a:ext>
            </a:extLst>
          </p:cNvPr>
          <p:cNvGraphicFramePr>
            <a:graphicFrameLocks noGrp="1"/>
          </p:cNvGraphicFramePr>
          <p:nvPr>
            <p:ph sz="quarter" idx="4294967295"/>
            <p:extLst>
              <p:ext uri="{D42A27DB-BD31-4B8C-83A1-F6EECF244321}">
                <p14:modId xmlns:p14="http://schemas.microsoft.com/office/powerpoint/2010/main" val="18428049"/>
              </p:ext>
            </p:extLst>
          </p:nvPr>
        </p:nvGraphicFramePr>
        <p:xfrm>
          <a:off x="417443" y="848485"/>
          <a:ext cx="7570788" cy="529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8245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EAD97-3E5A-489B-0939-3AC95DBD69D9}"/>
              </a:ext>
            </a:extLst>
          </p:cNvPr>
          <p:cNvSpPr>
            <a:spLocks noGrp="1"/>
          </p:cNvSpPr>
          <p:nvPr>
            <p:ph type="title"/>
          </p:nvPr>
        </p:nvSpPr>
        <p:spPr/>
        <p:txBody>
          <a:bodyPr vert="horz" lIns="68580" tIns="34290" rIns="68580" bIns="34290" rtlCol="0">
            <a:normAutofit/>
          </a:bodyPr>
          <a:lstStyle/>
          <a:p>
            <a:pPr defTabSz="685800"/>
            <a:r>
              <a:rPr lang="en-US" sz="3400" kern="1200" dirty="0"/>
              <a:t>Information to assist diagnosis</a:t>
            </a:r>
          </a:p>
        </p:txBody>
      </p:sp>
      <p:graphicFrame>
        <p:nvGraphicFramePr>
          <p:cNvPr id="19" name="Content Placeholder 2">
            <a:extLst>
              <a:ext uri="{FF2B5EF4-FFF2-40B4-BE49-F238E27FC236}">
                <a16:creationId xmlns:a16="http://schemas.microsoft.com/office/drawing/2014/main" id="{BBC9BC2F-B8D8-EB56-A66C-285A69E38B63}"/>
              </a:ext>
            </a:extLst>
          </p:cNvPr>
          <p:cNvGraphicFramePr>
            <a:graphicFrameLocks noGrp="1"/>
          </p:cNvGraphicFramePr>
          <p:nvPr>
            <p:ph sz="quarter" idx="4294967295"/>
            <p:extLst>
              <p:ext uri="{D42A27DB-BD31-4B8C-83A1-F6EECF244321}">
                <p14:modId xmlns:p14="http://schemas.microsoft.com/office/powerpoint/2010/main" val="2589980160"/>
              </p:ext>
            </p:extLst>
          </p:nvPr>
        </p:nvGraphicFramePr>
        <p:xfrm>
          <a:off x="1042987" y="1028700"/>
          <a:ext cx="7058025"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0488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EBAEC-56C9-08AB-2A99-A392CAB36AE1}"/>
              </a:ext>
            </a:extLst>
          </p:cNvPr>
          <p:cNvSpPr>
            <a:spLocks noGrp="1"/>
          </p:cNvSpPr>
          <p:nvPr>
            <p:ph type="title"/>
          </p:nvPr>
        </p:nvSpPr>
        <p:spPr/>
        <p:txBody>
          <a:bodyPr anchor="ctr">
            <a:normAutofit/>
          </a:bodyPr>
          <a:lstStyle/>
          <a:p>
            <a:r>
              <a:rPr lang="en-GB" sz="3000" dirty="0">
                <a:solidFill>
                  <a:srgbClr val="FFFFFF"/>
                </a:solidFill>
              </a:rPr>
              <a:t>Plan </a:t>
            </a:r>
          </a:p>
        </p:txBody>
      </p:sp>
      <p:graphicFrame>
        <p:nvGraphicFramePr>
          <p:cNvPr id="6" name="Content Placeholder 3">
            <a:extLst>
              <a:ext uri="{FF2B5EF4-FFF2-40B4-BE49-F238E27FC236}">
                <a16:creationId xmlns:a16="http://schemas.microsoft.com/office/drawing/2014/main" id="{C5492846-E76F-58D0-D485-8DAF95D70E9F}"/>
              </a:ext>
            </a:extLst>
          </p:cNvPr>
          <p:cNvGraphicFramePr>
            <a:graphicFrameLocks noGrp="1"/>
          </p:cNvGraphicFramePr>
          <p:nvPr>
            <p:ph idx="4294967295"/>
            <p:extLst>
              <p:ext uri="{D42A27DB-BD31-4B8C-83A1-F6EECF244321}">
                <p14:modId xmlns:p14="http://schemas.microsoft.com/office/powerpoint/2010/main" val="1799094501"/>
              </p:ext>
            </p:extLst>
          </p:nvPr>
        </p:nvGraphicFramePr>
        <p:xfrm>
          <a:off x="473869" y="1251750"/>
          <a:ext cx="8399198" cy="4720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ED282144-463E-2487-D098-18AAA7F5B3CA}"/>
              </a:ext>
            </a:extLst>
          </p:cNvPr>
          <p:cNvSpPr txBox="1"/>
          <p:nvPr/>
        </p:nvSpPr>
        <p:spPr>
          <a:xfrm>
            <a:off x="628650" y="454496"/>
            <a:ext cx="7368466" cy="707886"/>
          </a:xfrm>
          <a:prstGeom prst="rect">
            <a:avLst/>
          </a:prstGeom>
          <a:noFill/>
        </p:spPr>
        <p:txBody>
          <a:bodyPr wrap="square" rtlCol="0">
            <a:spAutoFit/>
          </a:bodyPr>
          <a:lstStyle/>
          <a:p>
            <a:pPr algn="ctr"/>
            <a:r>
              <a:rPr lang="en-GB" sz="4000" b="1" dirty="0">
                <a:solidFill>
                  <a:schemeClr val="accent1"/>
                </a:solidFill>
                <a:latin typeface="Arial" panose="020B0604020202020204" pitchFamily="34" charset="0"/>
                <a:cs typeface="Arial" panose="020B0604020202020204" pitchFamily="34" charset="0"/>
              </a:rPr>
              <a:t>Plan</a:t>
            </a:r>
          </a:p>
        </p:txBody>
      </p:sp>
    </p:spTree>
    <p:extLst>
      <p:ext uri="{BB962C8B-B14F-4D97-AF65-F5344CB8AC3E}">
        <p14:creationId xmlns:p14="http://schemas.microsoft.com/office/powerpoint/2010/main" val="1539358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BB5F1-F968-460F-E695-91D2952418BC}"/>
              </a:ext>
            </a:extLst>
          </p:cNvPr>
          <p:cNvSpPr>
            <a:spLocks noGrp="1"/>
          </p:cNvSpPr>
          <p:nvPr>
            <p:ph type="title"/>
          </p:nvPr>
        </p:nvSpPr>
        <p:spPr/>
        <p:txBody>
          <a:bodyPr/>
          <a:lstStyle/>
          <a:p>
            <a:pPr algn="ctr"/>
            <a:r>
              <a:rPr lang="en-GB" sz="3600" b="1" dirty="0"/>
              <a:t>School support and best practice </a:t>
            </a:r>
          </a:p>
        </p:txBody>
      </p:sp>
      <p:sp>
        <p:nvSpPr>
          <p:cNvPr id="3" name="Text Placeholder 2">
            <a:extLst>
              <a:ext uri="{FF2B5EF4-FFF2-40B4-BE49-F238E27FC236}">
                <a16:creationId xmlns:a16="http://schemas.microsoft.com/office/drawing/2014/main" id="{D01941ED-4285-6D7F-D2A6-49CBB8768087}"/>
              </a:ext>
            </a:extLst>
          </p:cNvPr>
          <p:cNvSpPr>
            <a:spLocks noGrp="1"/>
          </p:cNvSpPr>
          <p:nvPr>
            <p:ph type="body" sz="quarter" idx="10"/>
          </p:nvPr>
        </p:nvSpPr>
        <p:spPr/>
        <p:txBody>
          <a:bodyPr/>
          <a:lstStyle/>
          <a:p>
            <a:r>
              <a:rPr lang="en-GB" b="0" dirty="0">
                <a:latin typeface="Arial" panose="020B0604020202020204" pitchFamily="34" charset="0"/>
                <a:cs typeface="Arial" panose="020B0604020202020204" pitchFamily="34" charset="0"/>
              </a:rPr>
              <a:t>PAAP in school /IHCP </a:t>
            </a:r>
          </a:p>
          <a:p>
            <a:r>
              <a:rPr lang="en-GB" b="0" dirty="0">
                <a:latin typeface="Arial" panose="020B0604020202020204" pitchFamily="34" charset="0"/>
                <a:cs typeface="Arial" panose="020B0604020202020204" pitchFamily="34" charset="0"/>
              </a:rPr>
              <a:t>Entered on asthma register </a:t>
            </a:r>
          </a:p>
          <a:p>
            <a:r>
              <a:rPr lang="en-GB" b="0" dirty="0">
                <a:latin typeface="Arial" panose="020B0604020202020204" pitchFamily="34" charset="0"/>
                <a:cs typeface="Arial" panose="020B0604020202020204" pitchFamily="34" charset="0"/>
              </a:rPr>
              <a:t>Inhaler is accessible </a:t>
            </a:r>
          </a:p>
          <a:p>
            <a:r>
              <a:rPr lang="en-GB" b="0" dirty="0">
                <a:latin typeface="Arial" panose="020B0604020202020204" pitchFamily="34" charset="0"/>
                <a:cs typeface="Arial" panose="020B0604020202020204" pitchFamily="34" charset="0"/>
              </a:rPr>
              <a:t>Good communication with parents </a:t>
            </a:r>
          </a:p>
          <a:p>
            <a:r>
              <a:rPr lang="en-GB" b="0" dirty="0">
                <a:latin typeface="Arial" panose="020B0604020202020204" pitchFamily="34" charset="0"/>
                <a:cs typeface="Arial" panose="020B0604020202020204" pitchFamily="34" charset="0"/>
              </a:rPr>
              <a:t>Record of use of salbutamol </a:t>
            </a:r>
          </a:p>
          <a:p>
            <a:r>
              <a:rPr lang="en-GB" b="0" dirty="0">
                <a:latin typeface="Arial" panose="020B0604020202020204" pitchFamily="34" charset="0"/>
                <a:cs typeface="Arial" panose="020B0604020202020204" pitchFamily="34" charset="0"/>
              </a:rPr>
              <a:t>Communication within school to share information</a:t>
            </a:r>
          </a:p>
          <a:p>
            <a:r>
              <a:rPr lang="en-GB" b="0" dirty="0">
                <a:latin typeface="Arial" panose="020B0604020202020204" pitchFamily="34" charset="0"/>
                <a:cs typeface="Arial" panose="020B0604020202020204" pitchFamily="34" charset="0"/>
              </a:rPr>
              <a:t>Emotional support  </a:t>
            </a:r>
          </a:p>
          <a:p>
            <a:r>
              <a:rPr lang="en-GB" b="0" dirty="0">
                <a:latin typeface="Arial" panose="020B0604020202020204" pitchFamily="34" charset="0"/>
                <a:cs typeface="Arial" panose="020B0604020202020204" pitchFamily="34" charset="0"/>
              </a:rPr>
              <a:t>Emergency inhaler in school </a:t>
            </a:r>
          </a:p>
          <a:p>
            <a:r>
              <a:rPr lang="en-GB" b="0" dirty="0">
                <a:latin typeface="Arial" panose="020B0604020202020204" pitchFamily="34" charset="0"/>
                <a:cs typeface="Arial" panose="020B0604020202020204" pitchFamily="34" charset="0"/>
              </a:rPr>
              <a:t>School policy </a:t>
            </a:r>
          </a:p>
          <a:p>
            <a:r>
              <a:rPr lang="en-GB" b="0" dirty="0">
                <a:latin typeface="Arial" panose="020B0604020202020204" pitchFamily="34" charset="0"/>
                <a:cs typeface="Arial" panose="020B0604020202020204" pitchFamily="34" charset="0"/>
              </a:rPr>
              <a:t>Asthma friendly schools pilot and roll out </a:t>
            </a:r>
          </a:p>
          <a:p>
            <a:endParaRPr lang="en-GB" dirty="0"/>
          </a:p>
        </p:txBody>
      </p:sp>
    </p:spTree>
    <p:extLst>
      <p:ext uri="{BB962C8B-B14F-4D97-AF65-F5344CB8AC3E}">
        <p14:creationId xmlns:p14="http://schemas.microsoft.com/office/powerpoint/2010/main" val="4012823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54632-73FD-8847-1936-205804A6B66A}"/>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Scenario 2 Management in community settings /Primary care </a:t>
            </a:r>
          </a:p>
        </p:txBody>
      </p:sp>
      <p:sp>
        <p:nvSpPr>
          <p:cNvPr id="3" name="Content Placeholder 2">
            <a:extLst>
              <a:ext uri="{FF2B5EF4-FFF2-40B4-BE49-F238E27FC236}">
                <a16:creationId xmlns:a16="http://schemas.microsoft.com/office/drawing/2014/main" id="{D3C92EB9-A431-9DA5-013A-0BBDBB77E42E}"/>
              </a:ext>
            </a:extLst>
          </p:cNvPr>
          <p:cNvSpPr>
            <a:spLocks noGrp="1"/>
          </p:cNvSpPr>
          <p:nvPr>
            <p:ph type="body" sz="quarter" idx="10"/>
          </p:nvPr>
        </p:nvSpPr>
        <p:spPr/>
        <p:txBody>
          <a:bodyPr/>
          <a:lstStyle/>
          <a:p>
            <a:pPr marL="0" indent="0">
              <a:buNone/>
            </a:pPr>
            <a:r>
              <a:rPr lang="en-GB" sz="2000" dirty="0">
                <a:latin typeface="Arial" panose="020B0604020202020204" pitchFamily="34" charset="0"/>
                <a:cs typeface="Arial" panose="020B0604020202020204" pitchFamily="34" charset="0"/>
              </a:rPr>
              <a:t>Samantha is 13 years old .She swims for her local club and is in trials for selection to Regional squad. Mum brings Samantha to your practice as Samantha is becoming wheezy during each training session and mum reports that her Personal best times  (PB ) are significantly slowing down . She has a diagnosis of seasonal asthma and takes Beclomethasone 200mcg BD . She also has a Salbutamol inhaler. </a:t>
            </a:r>
          </a:p>
          <a:p>
            <a:pPr marL="0" indent="0">
              <a:buNone/>
            </a:pPr>
            <a:endParaRPr lang="en-GB" sz="1800" dirty="0">
              <a:latin typeface="Arial" panose="020B0604020202020204" pitchFamily="34" charset="0"/>
              <a:cs typeface="Arial" panose="020B0604020202020204" pitchFamily="34" charset="0"/>
            </a:endParaRPr>
          </a:p>
          <a:p>
            <a:pPr marL="342900" indent="-342900">
              <a:buAutoNum type="arabicPeriod"/>
            </a:pPr>
            <a:r>
              <a:rPr lang="en-GB" sz="2000" dirty="0">
                <a:latin typeface="Arial" panose="020B0604020202020204" pitchFamily="34" charset="0"/>
                <a:cs typeface="Arial" panose="020B0604020202020204" pitchFamily="34" charset="0"/>
              </a:rPr>
              <a:t>What would you like to know ?</a:t>
            </a:r>
          </a:p>
          <a:p>
            <a:pPr marL="342900" indent="-342900">
              <a:buAutoNum type="arabicPeriod"/>
            </a:pPr>
            <a:r>
              <a:rPr lang="en-GB" sz="2000" dirty="0">
                <a:latin typeface="Arial" panose="020B0604020202020204" pitchFamily="34" charset="0"/>
                <a:cs typeface="Arial" panose="020B0604020202020204" pitchFamily="34" charset="0"/>
              </a:rPr>
              <a:t>What are the specific challenges here?</a:t>
            </a:r>
          </a:p>
          <a:p>
            <a:pPr marL="342900" indent="-342900">
              <a:buAutoNum type="arabicPeriod"/>
            </a:pPr>
            <a:r>
              <a:rPr lang="en-GB" sz="2000" dirty="0">
                <a:latin typeface="Arial" panose="020B0604020202020204" pitchFamily="34" charset="0"/>
                <a:cs typeface="Arial" panose="020B0604020202020204" pitchFamily="34" charset="0"/>
              </a:rPr>
              <a:t>What other tests /investigations might be useful . </a:t>
            </a:r>
          </a:p>
          <a:p>
            <a:pPr marL="342900" indent="-342900">
              <a:buAutoNum type="arabicPeriod"/>
            </a:pPr>
            <a:r>
              <a:rPr lang="en-GB" sz="2000" dirty="0">
                <a:latin typeface="Arial" panose="020B0604020202020204" pitchFamily="34" charset="0"/>
                <a:cs typeface="Arial" panose="020B0604020202020204" pitchFamily="34" charset="0"/>
              </a:rPr>
              <a:t>What would  be the plan ?</a:t>
            </a:r>
          </a:p>
          <a:p>
            <a:pPr marL="342900" indent="-342900">
              <a:buAutoNum type="arabicPeriod"/>
            </a:pPr>
            <a:endParaRPr lang="en-GB" dirty="0"/>
          </a:p>
          <a:p>
            <a:pPr marL="342900" indent="-342900">
              <a:buAutoNum type="arabicPeriod"/>
            </a:pPr>
            <a:endParaRPr lang="en-GB" dirty="0"/>
          </a:p>
        </p:txBody>
      </p:sp>
      <p:pic>
        <p:nvPicPr>
          <p:cNvPr id="5" name="Picture 4">
            <a:extLst>
              <a:ext uri="{FF2B5EF4-FFF2-40B4-BE49-F238E27FC236}">
                <a16:creationId xmlns:a16="http://schemas.microsoft.com/office/drawing/2014/main" id="{7D9676CB-C7B4-BEF4-549D-CCA61913F758}"/>
              </a:ext>
            </a:extLst>
          </p:cNvPr>
          <p:cNvPicPr>
            <a:picLocks noChangeAspect="1"/>
          </p:cNvPicPr>
          <p:nvPr/>
        </p:nvPicPr>
        <p:blipFill>
          <a:blip r:embed="rId2"/>
          <a:stretch>
            <a:fillRect/>
          </a:stretch>
        </p:blipFill>
        <p:spPr>
          <a:xfrm>
            <a:off x="6477000" y="4117285"/>
            <a:ext cx="2560320" cy="1731065"/>
          </a:xfrm>
          <a:prstGeom prst="rect">
            <a:avLst/>
          </a:prstGeom>
        </p:spPr>
      </p:pic>
    </p:spTree>
    <p:extLst>
      <p:ext uri="{BB962C8B-B14F-4D97-AF65-F5344CB8AC3E}">
        <p14:creationId xmlns:p14="http://schemas.microsoft.com/office/powerpoint/2010/main" val="2218866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8585E-6467-AEEA-16A1-56433D48C10D}"/>
              </a:ext>
            </a:extLst>
          </p:cNvPr>
          <p:cNvSpPr>
            <a:spLocks noGrp="1"/>
          </p:cNvSpPr>
          <p:nvPr>
            <p:ph type="title"/>
          </p:nvPr>
        </p:nvSpPr>
        <p:spPr>
          <a:xfrm>
            <a:off x="523046" y="391631"/>
            <a:ext cx="8097907" cy="966718"/>
          </a:xfrm>
        </p:spPr>
        <p:txBody>
          <a:bodyPr vert="horz" lIns="68580" tIns="34290" rIns="68580" bIns="34290" rtlCol="0" anchor="t">
            <a:noAutofit/>
          </a:bodyPr>
          <a:lstStyle/>
          <a:p>
            <a:pPr algn="ctr" defTabSz="685800">
              <a:lnSpc>
                <a:spcPct val="90000"/>
              </a:lnSpc>
            </a:pPr>
            <a:r>
              <a:rPr lang="en-US" sz="4000" b="1" kern="1200" dirty="0">
                <a:latin typeface="Arial" panose="020B0604020202020204" pitchFamily="34" charset="0"/>
                <a:cs typeface="Arial" panose="020B0604020202020204" pitchFamily="34" charset="0"/>
              </a:rPr>
              <a:t>Information needed</a:t>
            </a:r>
            <a:br>
              <a:rPr lang="en-US" sz="3200" kern="1200" dirty="0">
                <a:solidFill>
                  <a:schemeClr val="tx1"/>
                </a:solidFill>
                <a:latin typeface="Arial" panose="020B0604020202020204" pitchFamily="34" charset="0"/>
                <a:cs typeface="Arial" panose="020B0604020202020204" pitchFamily="34" charset="0"/>
              </a:rPr>
            </a:br>
            <a:r>
              <a:rPr lang="en-US" sz="3200" kern="1200" dirty="0">
                <a:solidFill>
                  <a:schemeClr val="tx1"/>
                </a:solidFill>
                <a:latin typeface="Arial" panose="020B0604020202020204" pitchFamily="34" charset="0"/>
                <a:cs typeface="Arial" panose="020B0604020202020204" pitchFamily="34" charset="0"/>
              </a:rPr>
              <a:t> </a:t>
            </a:r>
          </a:p>
        </p:txBody>
      </p:sp>
      <p:graphicFrame>
        <p:nvGraphicFramePr>
          <p:cNvPr id="5" name="Content Placeholder 2">
            <a:extLst>
              <a:ext uri="{FF2B5EF4-FFF2-40B4-BE49-F238E27FC236}">
                <a16:creationId xmlns:a16="http://schemas.microsoft.com/office/drawing/2014/main" id="{A9FDF793-E9C4-D234-7F0E-8E46115CCD2D}"/>
              </a:ext>
            </a:extLst>
          </p:cNvPr>
          <p:cNvGraphicFramePr>
            <a:graphicFrameLocks noGrp="1"/>
          </p:cNvGraphicFramePr>
          <p:nvPr>
            <p:ph sz="quarter" idx="4294967295"/>
            <p:extLst>
              <p:ext uri="{D42A27DB-BD31-4B8C-83A1-F6EECF244321}">
                <p14:modId xmlns:p14="http://schemas.microsoft.com/office/powerpoint/2010/main" val="1664408439"/>
              </p:ext>
            </p:extLst>
          </p:nvPr>
        </p:nvGraphicFramePr>
        <p:xfrm>
          <a:off x="689113" y="2028825"/>
          <a:ext cx="8115300" cy="2800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2167669"/>
      </p:ext>
    </p:extLst>
  </p:cSld>
  <p:clrMapOvr>
    <a:masterClrMapping/>
  </p:clrMapOvr>
</p:sld>
</file>

<file path=ppt/theme/theme1.xml><?xml version="1.0" encoding="utf-8"?>
<a:theme xmlns:a="http://schemas.openxmlformats.org/drawingml/2006/main" name="STCYP Powerpoint">
  <a:themeElements>
    <a:clrScheme name="STCYP Colours">
      <a:dk1>
        <a:srgbClr val="000000"/>
      </a:dk1>
      <a:lt1>
        <a:srgbClr val="FFFFFF"/>
      </a:lt1>
      <a:dk2>
        <a:srgbClr val="44546A"/>
      </a:dk2>
      <a:lt2>
        <a:srgbClr val="EDF3F5"/>
      </a:lt2>
      <a:accent1>
        <a:srgbClr val="0054CC"/>
      </a:accent1>
      <a:accent2>
        <a:srgbClr val="00C8FF"/>
      </a:accent2>
      <a:accent3>
        <a:srgbClr val="64AA00"/>
      </a:accent3>
      <a:accent4>
        <a:srgbClr val="FAB800"/>
      </a:accent4>
      <a:accent5>
        <a:srgbClr val="F2009C"/>
      </a:accent5>
      <a:accent6>
        <a:srgbClr val="FF9100"/>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CYP Powerpoint" id="{064726EC-8F37-4C4D-8195-57E6C2B86CB7}" vid="{A5E577C7-1C82-1F45-BF92-B9E68A9BA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STCYP Powerpoint (5)</Template>
  <TotalTime>400</TotalTime>
  <Words>1182</Words>
  <Application>Microsoft Office PowerPoint</Application>
  <PresentationFormat>On-screen Show (4:3)</PresentationFormat>
  <Paragraphs>136</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Gill Sans MT</vt:lpstr>
      <vt:lpstr>STCYP Powerpoint</vt:lpstr>
      <vt:lpstr>PowerPoint Presentation</vt:lpstr>
      <vt:lpstr>PowerPoint Presentation</vt:lpstr>
      <vt:lpstr>Scenario 1 Management in community settings/education </vt:lpstr>
      <vt:lpstr>First thoughts/concerns? </vt:lpstr>
      <vt:lpstr>Information to assist diagnosis</vt:lpstr>
      <vt:lpstr>Plan </vt:lpstr>
      <vt:lpstr>School support and best practice </vt:lpstr>
      <vt:lpstr>Scenario 2 Management in community settings /Primary care </vt:lpstr>
      <vt:lpstr>Information needed  </vt:lpstr>
      <vt:lpstr>PowerPoint Presentation</vt:lpstr>
      <vt:lpstr>Tests and investigations </vt:lpstr>
      <vt:lpstr>Plan  </vt:lpstr>
      <vt:lpstr>Recognising uncontrolled asthma </vt:lpstr>
      <vt:lpstr>PowerPoint Presentation</vt:lpstr>
    </vt:vector>
  </TitlesOfParts>
  <Company>Harrogate and District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CAYGILL, Clare (HARROGATE AND DISTRICT NHS FOUNDATION TRUST)</dc:creator>
  <cp:lastModifiedBy>Louise Dauncey</cp:lastModifiedBy>
  <cp:revision>43</cp:revision>
  <dcterms:created xsi:type="dcterms:W3CDTF">2023-05-14T20:35:08Z</dcterms:created>
  <dcterms:modified xsi:type="dcterms:W3CDTF">2023-10-24T21:16:31Z</dcterms:modified>
</cp:coreProperties>
</file>